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58" r:id="rId4"/>
    <p:sldId id="282" r:id="rId5"/>
    <p:sldId id="283" r:id="rId6"/>
    <p:sldId id="284" r:id="rId7"/>
    <p:sldId id="264" r:id="rId8"/>
    <p:sldId id="285" r:id="rId9"/>
    <p:sldId id="286" r:id="rId10"/>
    <p:sldId id="287" r:id="rId11"/>
    <p:sldId id="288" r:id="rId12"/>
    <p:sldId id="289" r:id="rId13"/>
    <p:sldId id="290" r:id="rId14"/>
    <p:sldId id="26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88"/>
    <a:srgbClr val="3C909F"/>
    <a:srgbClr val="55AB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97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A37C-48D8-47DE-B0E3-FB265BC0B58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C453-BFA8-40B8-8E2E-38EA02A426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A37C-48D8-47DE-B0E3-FB265BC0B58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C453-BFA8-40B8-8E2E-38EA02A426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A37C-48D8-47DE-B0E3-FB265BC0B58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C453-BFA8-40B8-8E2E-38EA02A426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A37C-48D8-47DE-B0E3-FB265BC0B58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C453-BFA8-40B8-8E2E-38EA02A426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A37C-48D8-47DE-B0E3-FB265BC0B58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C453-BFA8-40B8-8E2E-38EA02A426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A37C-48D8-47DE-B0E3-FB265BC0B58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C453-BFA8-40B8-8E2E-38EA02A426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A37C-48D8-47DE-B0E3-FB265BC0B58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C453-BFA8-40B8-8E2E-38EA02A426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A37C-48D8-47DE-B0E3-FB265BC0B58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C453-BFA8-40B8-8E2E-38EA02A426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A37C-48D8-47DE-B0E3-FB265BC0B58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C453-BFA8-40B8-8E2E-38EA02A426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A37C-48D8-47DE-B0E3-FB265BC0B58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C453-BFA8-40B8-8E2E-38EA02A426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A37C-48D8-47DE-B0E3-FB265BC0B58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CC453-BFA8-40B8-8E2E-38EA02A426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A37C-48D8-47DE-B0E3-FB265BC0B584}" type="datetimeFigureOut">
              <a:rPr lang="zh-CN" altLang="en-US" smtClean="0"/>
              <a:pPr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CC453-BFA8-40B8-8E2E-38EA02A426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72" b="68970"/>
          <a:stretch>
            <a:fillRect/>
          </a:stretch>
        </p:blipFill>
        <p:spPr>
          <a:xfrm rot="5400000">
            <a:off x="8542794" y="3217740"/>
            <a:ext cx="3406646" cy="3415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09" t="64986"/>
          <a:stretch>
            <a:fillRect/>
          </a:stretch>
        </p:blipFill>
        <p:spPr>
          <a:xfrm rot="5400000">
            <a:off x="285799" y="2923189"/>
            <a:ext cx="3657952" cy="37533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14" r="51644"/>
          <a:stretch>
            <a:fillRect/>
          </a:stretch>
        </p:blipFill>
        <p:spPr>
          <a:xfrm rot="5400000">
            <a:off x="190496" y="276812"/>
            <a:ext cx="3616332" cy="35210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14" r="51644"/>
          <a:stretch>
            <a:fillRect/>
          </a:stretch>
        </p:blipFill>
        <p:spPr>
          <a:xfrm rot="16200000" flipH="1">
            <a:off x="8429304" y="276222"/>
            <a:ext cx="3571609" cy="34775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8125" y="229185"/>
            <a:ext cx="11715750" cy="6399630"/>
          </a:xfrm>
          <a:prstGeom prst="rect">
            <a:avLst/>
          </a:prstGeom>
          <a:noFill/>
          <a:ln w="76200">
            <a:solidFill>
              <a:srgbClr val="3C9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973921" y="2442755"/>
            <a:ext cx="824415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dirty="0" smtClean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你真的爱你的孩子吗？</a:t>
            </a:r>
            <a:endParaRPr lang="zh-CN" altLang="en-US" sz="4400" dirty="0">
              <a:solidFill>
                <a:srgbClr val="3C90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8690" y="1564005"/>
            <a:ext cx="10569575" cy="465709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50810" y="574064"/>
            <a:ext cx="717550" cy="717550"/>
          </a:xfrm>
          <a:prstGeom prst="ellipse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1042" y="701371"/>
            <a:ext cx="65835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04340" y="552450"/>
            <a:ext cx="18180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旧伤未愈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02360" y="1564005"/>
            <a:ext cx="10009505" cy="46564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65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比如说，你的孩子和你拌了几句嘴以后，当着你的面冲入房间，狠狠地甩上了自己的房门，在那一刻你感觉特别地愤怒，不管不顾上前狠狠敲门，用备用钥匙开门，非要把孩子拖出来教训一遍：</a:t>
            </a:r>
          </a:p>
          <a:p>
            <a:pPr algn="just">
              <a:lnSpc>
                <a:spcPct val="165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“养你只会忤逆我，我没有你这样的孩子！”</a:t>
            </a:r>
          </a:p>
          <a:p>
            <a:pPr algn="just">
              <a:lnSpc>
                <a:spcPct val="165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当你的愤怒发泄过后，你的内心生出了内疚和震惊：“为什么我会这样对待孩子？”</a:t>
            </a:r>
          </a:p>
          <a:p>
            <a:pPr algn="just">
              <a:lnSpc>
                <a:spcPct val="165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后来你明白过来：“这跟我小时候的场景何其相似！没想到我有一天也会像我爸爸那样！”</a:t>
            </a:r>
          </a:p>
          <a:p>
            <a:pPr algn="just">
              <a:lnSpc>
                <a:spcPct val="165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en-US" altLang="zh-CN" dirty="0">
                <a:solidFill>
                  <a:srgbClr val="FDFF8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当我们做孩子的时候，曾经被这样的话语伤害过；当我们做了家长以后，却又无意识地把同样的伤害施加给自己的孩子。</a:t>
            </a:r>
          </a:p>
          <a:p>
            <a:pPr algn="just">
              <a:lnSpc>
                <a:spcPct val="165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当过去的痛苦被激发，在激烈的自动反应过程中，你再没有办法进行理智思考，就像要溺水的人，在拼命挣扎的过程中，只能抓住离得最近的人，根本无暇考虑到这样做的后果。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72" b="68970"/>
          <a:stretch>
            <a:fillRect/>
          </a:stretch>
        </p:blipFill>
        <p:spPr>
          <a:xfrm rot="5400000">
            <a:off x="8542794" y="3217740"/>
            <a:ext cx="3406646" cy="3415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09" t="64986"/>
          <a:stretch>
            <a:fillRect/>
          </a:stretch>
        </p:blipFill>
        <p:spPr>
          <a:xfrm rot="5400000">
            <a:off x="285799" y="2923189"/>
            <a:ext cx="3657952" cy="37533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14" r="51644"/>
          <a:stretch>
            <a:fillRect/>
          </a:stretch>
        </p:blipFill>
        <p:spPr>
          <a:xfrm rot="5400000">
            <a:off x="190496" y="276812"/>
            <a:ext cx="3616332" cy="35210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14" r="51644"/>
          <a:stretch>
            <a:fillRect/>
          </a:stretch>
        </p:blipFill>
        <p:spPr>
          <a:xfrm rot="16200000" flipH="1">
            <a:off x="8429304" y="276222"/>
            <a:ext cx="3571609" cy="34775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8125" y="229185"/>
            <a:ext cx="11715750" cy="6399630"/>
          </a:xfrm>
          <a:prstGeom prst="rect">
            <a:avLst/>
          </a:prstGeom>
          <a:noFill/>
          <a:ln w="76200">
            <a:solidFill>
              <a:srgbClr val="3C9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484628" y="870469"/>
            <a:ext cx="1905002" cy="1302304"/>
            <a:chOff x="4863921" y="1289893"/>
            <a:chExt cx="2464159" cy="1684556"/>
          </a:xfrm>
        </p:grpSpPr>
        <p:grpSp>
          <p:nvGrpSpPr>
            <p:cNvPr id="11" name="组合 10"/>
            <p:cNvGrpSpPr/>
            <p:nvPr/>
          </p:nvGrpSpPr>
          <p:grpSpPr>
            <a:xfrm>
              <a:off x="5313952" y="1347584"/>
              <a:ext cx="1564096" cy="1564096"/>
              <a:chOff x="4767578" y="1848961"/>
              <a:chExt cx="2656842" cy="2656842"/>
            </a:xfrm>
          </p:grpSpPr>
          <p:sp>
            <p:nvSpPr>
              <p:cNvPr id="13" name="矩形 21"/>
              <p:cNvSpPr/>
              <p:nvPr/>
            </p:nvSpPr>
            <p:spPr>
              <a:xfrm>
                <a:off x="4767578" y="1848961"/>
                <a:ext cx="2656842" cy="2656842"/>
              </a:xfrm>
              <a:prstGeom prst="ellipse">
                <a:avLst/>
              </a:prstGeom>
              <a:solidFill>
                <a:srgbClr val="3C90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C909F"/>
                  </a:solidFill>
                </a:endParaRPr>
              </a:p>
            </p:txBody>
          </p:sp>
          <p:sp>
            <p:nvSpPr>
              <p:cNvPr id="14" name="矩形 22"/>
              <p:cNvSpPr/>
              <p:nvPr/>
            </p:nvSpPr>
            <p:spPr>
              <a:xfrm>
                <a:off x="4934127" y="2015510"/>
                <a:ext cx="2323745" cy="2323745"/>
              </a:xfrm>
              <a:prstGeom prst="ellipse">
                <a:avLst/>
              </a:prstGeom>
              <a:solidFill>
                <a:srgbClr val="F8F7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C909F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863921" y="1289893"/>
              <a:ext cx="2464159" cy="168455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 smtClean="0">
                  <a:ln w="28575">
                    <a:noFill/>
                  </a:ln>
                  <a:solidFill>
                    <a:srgbClr val="3C90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5400" b="1" dirty="0">
                <a:ln w="28575">
                  <a:noFill/>
                </a:ln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599815" y="1151255"/>
            <a:ext cx="579501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800" dirty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父母如何避免对孩子无意识的伤害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28925" y="2047875"/>
            <a:ext cx="733679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500" dirty="0">
                <a:solidFill>
                  <a:srgbClr val="3C909F"/>
                </a:solidFill>
                <a:latin typeface="华文新魏" panose="02010800040101010101" charset="-122"/>
                <a:ea typeface="华文新魏" panose="02010800040101010101" charset="-122"/>
              </a:rPr>
              <a:t>       1</a:t>
            </a:r>
            <a:r>
              <a:rPr lang="zh-CN" altLang="en-US" sz="2500" dirty="0">
                <a:solidFill>
                  <a:srgbClr val="3C909F"/>
                </a:solidFill>
                <a:latin typeface="华文新魏" panose="02010800040101010101" charset="-122"/>
                <a:ea typeface="华文新魏" panose="02010800040101010101" charset="-122"/>
              </a:rPr>
              <a:t>、</a:t>
            </a:r>
            <a:r>
              <a:rPr lang="zh-CN" altLang="en-US" sz="25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应对情绪失控</a:t>
            </a:r>
          </a:p>
          <a:p>
            <a:pPr>
              <a:lnSpc>
                <a:spcPct val="120000"/>
              </a:lnSpc>
            </a:pPr>
            <a:r>
              <a:rPr lang="zh-CN" altLang="en-US" sz="2500" dirty="0">
                <a:solidFill>
                  <a:srgbClr val="3C909F"/>
                </a:solidFill>
                <a:latin typeface="华文新魏" panose="02010800040101010101" charset="-122"/>
                <a:ea typeface="华文新魏" panose="02010800040101010101" charset="-122"/>
              </a:rPr>
              <a:t>             在再次发现自己身心过载之前，请你尝试：</a:t>
            </a:r>
          </a:p>
          <a:p>
            <a:pPr>
              <a:lnSpc>
                <a:spcPct val="120000"/>
              </a:lnSpc>
            </a:pPr>
            <a:r>
              <a:rPr lang="zh-CN" altLang="en-US" sz="2500" dirty="0">
                <a:solidFill>
                  <a:schemeClr val="bg2">
                    <a:lumMod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1）</a:t>
            </a:r>
            <a:r>
              <a:rPr lang="zh-CN" altLang="en-US" sz="25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留意自己的预警信号，是不是觉得身心疲惫或者是憋闷找不到发泄口了</a:t>
            </a:r>
            <a:r>
              <a:rPr lang="zh-CN" altLang="en-US" sz="2500" dirty="0">
                <a:solidFill>
                  <a:schemeClr val="bg2">
                    <a:lumMod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；</a:t>
            </a:r>
          </a:p>
          <a:p>
            <a:pPr>
              <a:lnSpc>
                <a:spcPct val="120000"/>
              </a:lnSpc>
            </a:pPr>
            <a:r>
              <a:rPr lang="zh-CN" altLang="en-US" sz="2500" dirty="0">
                <a:solidFill>
                  <a:schemeClr val="bg2">
                    <a:lumMod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2）</a:t>
            </a:r>
            <a:r>
              <a:rPr lang="zh-CN" altLang="en-US" sz="25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停下来，做几个深呼吸；</a:t>
            </a:r>
          </a:p>
          <a:p>
            <a:pPr>
              <a:lnSpc>
                <a:spcPct val="120000"/>
              </a:lnSpc>
            </a:pPr>
            <a:r>
              <a:rPr lang="zh-CN" altLang="en-US" sz="2500" dirty="0">
                <a:solidFill>
                  <a:schemeClr val="bg2">
                    <a:lumMod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3）</a:t>
            </a:r>
            <a:r>
              <a:rPr lang="zh-CN" altLang="en-US" sz="25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用十分钟给自己一个放松时刻：可以冥想；可以反思一下什么对自己是重要的、自己该感谢谁；读一点激发灵感的文章或者书等等。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72" b="68970"/>
          <a:stretch>
            <a:fillRect/>
          </a:stretch>
        </p:blipFill>
        <p:spPr>
          <a:xfrm rot="5400000">
            <a:off x="8542794" y="3217740"/>
            <a:ext cx="3406646" cy="3415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09" t="64986"/>
          <a:stretch>
            <a:fillRect/>
          </a:stretch>
        </p:blipFill>
        <p:spPr>
          <a:xfrm rot="5400000">
            <a:off x="285799" y="2923189"/>
            <a:ext cx="3657952" cy="37533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14" r="51644"/>
          <a:stretch>
            <a:fillRect/>
          </a:stretch>
        </p:blipFill>
        <p:spPr>
          <a:xfrm rot="5400000">
            <a:off x="190496" y="276812"/>
            <a:ext cx="3616332" cy="35210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14" r="51644"/>
          <a:stretch>
            <a:fillRect/>
          </a:stretch>
        </p:blipFill>
        <p:spPr>
          <a:xfrm rot="16200000" flipH="1">
            <a:off x="8429304" y="276222"/>
            <a:ext cx="3571609" cy="34775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8125" y="229185"/>
            <a:ext cx="11715750" cy="6399630"/>
          </a:xfrm>
          <a:prstGeom prst="rect">
            <a:avLst/>
          </a:prstGeom>
          <a:noFill/>
          <a:ln w="76200">
            <a:solidFill>
              <a:srgbClr val="3C9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484628" y="762519"/>
            <a:ext cx="1905002" cy="1302304"/>
            <a:chOff x="4863921" y="1289893"/>
            <a:chExt cx="2464159" cy="1684556"/>
          </a:xfrm>
        </p:grpSpPr>
        <p:grpSp>
          <p:nvGrpSpPr>
            <p:cNvPr id="11" name="组合 10"/>
            <p:cNvGrpSpPr/>
            <p:nvPr/>
          </p:nvGrpSpPr>
          <p:grpSpPr>
            <a:xfrm>
              <a:off x="5313952" y="1347584"/>
              <a:ext cx="1564096" cy="1564096"/>
              <a:chOff x="4767578" y="1848961"/>
              <a:chExt cx="2656842" cy="2656842"/>
            </a:xfrm>
          </p:grpSpPr>
          <p:sp>
            <p:nvSpPr>
              <p:cNvPr id="13" name="矩形 21"/>
              <p:cNvSpPr/>
              <p:nvPr/>
            </p:nvSpPr>
            <p:spPr>
              <a:xfrm>
                <a:off x="4767578" y="1848961"/>
                <a:ext cx="2656842" cy="2656842"/>
              </a:xfrm>
              <a:prstGeom prst="ellipse">
                <a:avLst/>
              </a:prstGeom>
              <a:solidFill>
                <a:srgbClr val="3C90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C909F"/>
                  </a:solidFill>
                </a:endParaRPr>
              </a:p>
            </p:txBody>
          </p:sp>
          <p:sp>
            <p:nvSpPr>
              <p:cNvPr id="14" name="矩形 22"/>
              <p:cNvSpPr/>
              <p:nvPr/>
            </p:nvSpPr>
            <p:spPr>
              <a:xfrm>
                <a:off x="4934127" y="2015510"/>
                <a:ext cx="2323745" cy="2323745"/>
              </a:xfrm>
              <a:prstGeom prst="ellipse">
                <a:avLst/>
              </a:prstGeom>
              <a:solidFill>
                <a:srgbClr val="F8F7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C909F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863921" y="1289893"/>
              <a:ext cx="2464159" cy="168455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 smtClean="0">
                  <a:ln w="28575">
                    <a:noFill/>
                  </a:ln>
                  <a:solidFill>
                    <a:srgbClr val="3C90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5400" b="1" dirty="0">
                <a:ln w="28575">
                  <a:noFill/>
                </a:ln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599815" y="1043305"/>
            <a:ext cx="579501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800" dirty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父母如何避免对孩子无意识的伤害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51685" y="1939925"/>
            <a:ext cx="887031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500" dirty="0">
                <a:solidFill>
                  <a:srgbClr val="3C909F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1</a:t>
            </a:r>
            <a:r>
              <a:rPr lang="zh-CN" altLang="en-US" sz="2500" dirty="0">
                <a:solidFill>
                  <a:srgbClr val="3C909F"/>
                </a:solidFill>
                <a:latin typeface="华文新魏" panose="02010800040101010101" charset="-122"/>
                <a:ea typeface="华文新魏" panose="02010800040101010101" charset="-122"/>
              </a:rPr>
              <a:t>、</a:t>
            </a:r>
            <a:r>
              <a:rPr lang="zh-CN" altLang="en-US" sz="25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改变试图以激将的方式刺激孩子</a:t>
            </a:r>
          </a:p>
          <a:p>
            <a:pPr>
              <a:lnSpc>
                <a:spcPct val="120000"/>
              </a:lnSpc>
            </a:pPr>
            <a:r>
              <a:rPr lang="zh-CN" altLang="en-US" sz="2500" dirty="0">
                <a:solidFill>
                  <a:srgbClr val="3C909F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 问问自己两个问题：</a:t>
            </a:r>
          </a:p>
          <a:p>
            <a:pPr>
              <a:lnSpc>
                <a:spcPct val="120000"/>
              </a:lnSpc>
            </a:pPr>
            <a:r>
              <a:rPr lang="zh-CN" altLang="en-US" sz="2500" dirty="0">
                <a:solidFill>
                  <a:schemeClr val="bg2">
                    <a:lumMod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        1）</a:t>
            </a:r>
            <a:r>
              <a:rPr lang="zh-CN" altLang="en-US" sz="25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我这么对孩子说话的理由是什么</a:t>
            </a:r>
            <a:r>
              <a:rPr lang="zh-CN" altLang="en-US" sz="2500" dirty="0">
                <a:solidFill>
                  <a:schemeClr val="bg2">
                    <a:lumMod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？是为了让TA内疚、羞愧、感觉耻辱吗？还是希望TA能有积极向上的心态去努力，或者是更好地融入家庭生活和改善亲子关系？当孩子因为负面的情绪刺激而去做某件事的时候，你可能要付出更大的代价。</a:t>
            </a:r>
          </a:p>
          <a:p>
            <a:pPr>
              <a:lnSpc>
                <a:spcPct val="120000"/>
              </a:lnSpc>
            </a:pPr>
            <a:r>
              <a:rPr lang="zh-CN" altLang="en-US" sz="2500" dirty="0">
                <a:solidFill>
                  <a:schemeClr val="bg2">
                    <a:lumMod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        2）</a:t>
            </a:r>
            <a:r>
              <a:rPr lang="zh-CN" altLang="en-US" sz="2500" b="1" dirty="0">
                <a:solidFill>
                  <a:schemeClr val="bg2">
                    <a:lumMod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我想达到的目的</a:t>
            </a:r>
            <a:r>
              <a:rPr lang="zh-CN" altLang="en-US" sz="2500" dirty="0">
                <a:solidFill>
                  <a:schemeClr val="bg2">
                    <a:lumMod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，是否值得我用那些会引发孩子内疚、羞愧、愤怒和报复情绪的方式，来跟孩子互动？即使为此会给孩子造成伤害？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72" b="68970"/>
          <a:stretch>
            <a:fillRect/>
          </a:stretch>
        </p:blipFill>
        <p:spPr>
          <a:xfrm rot="5400000">
            <a:off x="8542794" y="3217740"/>
            <a:ext cx="3406646" cy="3415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09" t="64986"/>
          <a:stretch>
            <a:fillRect/>
          </a:stretch>
        </p:blipFill>
        <p:spPr>
          <a:xfrm rot="5400000">
            <a:off x="285799" y="2923189"/>
            <a:ext cx="3657952" cy="37533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14" r="51644"/>
          <a:stretch>
            <a:fillRect/>
          </a:stretch>
        </p:blipFill>
        <p:spPr>
          <a:xfrm rot="5400000">
            <a:off x="190496" y="276812"/>
            <a:ext cx="3616332" cy="35210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14" r="51644"/>
          <a:stretch>
            <a:fillRect/>
          </a:stretch>
        </p:blipFill>
        <p:spPr>
          <a:xfrm rot="16200000" flipH="1">
            <a:off x="8429304" y="276222"/>
            <a:ext cx="3571609" cy="34775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8125" y="229185"/>
            <a:ext cx="11715750" cy="6399630"/>
          </a:xfrm>
          <a:prstGeom prst="rect">
            <a:avLst/>
          </a:prstGeom>
          <a:noFill/>
          <a:ln w="76200">
            <a:solidFill>
              <a:srgbClr val="3C9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051685" y="848360"/>
            <a:ext cx="181864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000" dirty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结语：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51685" y="1939925"/>
            <a:ext cx="8870315" cy="3709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3C909F"/>
                </a:solidFill>
                <a:latin typeface="华文新魏" panose="02010800040101010101" charset="-122"/>
                <a:ea typeface="华文新魏" panose="02010800040101010101" charset="-122"/>
              </a:rPr>
              <a:t>         </a:t>
            </a:r>
            <a:r>
              <a:rPr sz="28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永远用尊重的语言和孩子对话，用尊重的态度关注孩子的需要</a:t>
            </a:r>
            <a:r>
              <a:rPr sz="2800" dirty="0">
                <a:latin typeface="华文新魏" panose="02010800040101010101" charset="-122"/>
                <a:ea typeface="华文新魏" panose="02010800040101010101" charset="-122"/>
              </a:rPr>
              <a:t>，放弃评判、批评、责备，</a:t>
            </a:r>
            <a:r>
              <a:rPr sz="28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描述事实而不是擅下结论。</a:t>
            </a:r>
          </a:p>
          <a:p>
            <a:pPr>
              <a:lnSpc>
                <a:spcPct val="120000"/>
              </a:lnSpc>
            </a:pPr>
            <a:endParaRPr sz="2800" dirty="0">
              <a:latin typeface="华文新魏" panose="02010800040101010101" charset="-122"/>
              <a:ea typeface="华文新魏" panose="02010800040101010101" charset="-122"/>
            </a:endParaRPr>
          </a:p>
          <a:p>
            <a:pPr>
              <a:lnSpc>
                <a:spcPct val="120000"/>
              </a:lnSpc>
            </a:pPr>
            <a:r>
              <a:rPr sz="2800" dirty="0">
                <a:latin typeface="华文新魏" panose="02010800040101010101" charset="-122"/>
                <a:ea typeface="华文新魏" panose="02010800040101010101" charset="-122"/>
              </a:rPr>
              <a:t>        你的言语、行为和反应在很大程度上影响孩子的情感安全，</a:t>
            </a:r>
            <a:r>
              <a:rPr sz="28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请给予他们情感上的安全感</a:t>
            </a:r>
            <a:r>
              <a:rPr sz="2800" dirty="0">
                <a:latin typeface="华文新魏" panose="02010800040101010101" charset="-122"/>
                <a:ea typeface="华文新魏" panose="02010800040101010101" charset="-122"/>
              </a:rPr>
              <a:t>，让孩子们确信，这是一个欢迎他们的世界吧。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72" b="68970"/>
          <a:stretch>
            <a:fillRect/>
          </a:stretch>
        </p:blipFill>
        <p:spPr>
          <a:xfrm rot="5400000">
            <a:off x="8542794" y="3217740"/>
            <a:ext cx="3406646" cy="3415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09" t="64986"/>
          <a:stretch>
            <a:fillRect/>
          </a:stretch>
        </p:blipFill>
        <p:spPr>
          <a:xfrm rot="5400000">
            <a:off x="285799" y="2923189"/>
            <a:ext cx="3657952" cy="37533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14" r="51644"/>
          <a:stretch>
            <a:fillRect/>
          </a:stretch>
        </p:blipFill>
        <p:spPr>
          <a:xfrm rot="5400000">
            <a:off x="190496" y="276812"/>
            <a:ext cx="3616332" cy="35210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14" r="51644"/>
          <a:stretch>
            <a:fillRect/>
          </a:stretch>
        </p:blipFill>
        <p:spPr>
          <a:xfrm rot="16200000" flipH="1">
            <a:off x="8429304" y="276222"/>
            <a:ext cx="3571609" cy="34775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8125" y="229185"/>
            <a:ext cx="11715750" cy="6399630"/>
          </a:xfrm>
          <a:prstGeom prst="rect">
            <a:avLst/>
          </a:prstGeom>
          <a:noFill/>
          <a:ln w="76200">
            <a:solidFill>
              <a:srgbClr val="3C9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781300" y="2467317"/>
            <a:ext cx="6629400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500" dirty="0">
                <a:solidFill>
                  <a:srgbClr val="3C909F"/>
                </a:solidFill>
                <a:latin typeface="Road Rage" pitchFamily="50" charset="0"/>
                <a:ea typeface="微软雅黑" panose="020B0503020204020204" pitchFamily="34" charset="-122"/>
                <a:cs typeface="Arial" panose="020B0604020202020204" pitchFamily="34" charset="0"/>
              </a:rPr>
              <a:t>Thank you</a:t>
            </a:r>
            <a:r>
              <a:rPr lang="zh-CN" altLang="en-US" sz="6500" dirty="0">
                <a:solidFill>
                  <a:srgbClr val="3C909F"/>
                </a:solidFill>
                <a:latin typeface="Road Rage" pitchFamily="50" charset="0"/>
                <a:ea typeface="微软雅黑" panose="020B0503020204020204" pitchFamily="34" charset="-122"/>
                <a:cs typeface="Arial" panose="020B0604020202020204" pitchFamily="34" charset="0"/>
              </a:rPr>
              <a:t>！</a:t>
            </a:r>
          </a:p>
        </p:txBody>
      </p:sp>
      <p:sp>
        <p:nvSpPr>
          <p:cNvPr id="10" name="文本框 10"/>
          <p:cNvSpPr txBox="1"/>
          <p:nvPr/>
        </p:nvSpPr>
        <p:spPr>
          <a:xfrm>
            <a:off x="1973921" y="3801255"/>
            <a:ext cx="8244158" cy="369332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6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zh-CN" sz="1800" dirty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无锡市青山</a:t>
            </a:r>
            <a:r>
              <a:rPr lang="zh-CN" sz="1800" dirty="0" smtClean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高级中学</a:t>
            </a:r>
            <a:r>
              <a:rPr lang="zh-CN" altLang="en-US" sz="1800" dirty="0" smtClean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endParaRPr lang="zh-CN" sz="1800" dirty="0">
              <a:solidFill>
                <a:srgbClr val="3C90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978660" y="574675"/>
            <a:ext cx="189801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导语：</a:t>
            </a:r>
          </a:p>
        </p:txBody>
      </p:sp>
      <p:sp>
        <p:nvSpPr>
          <p:cNvPr id="13" name="矩形 12"/>
          <p:cNvSpPr/>
          <p:nvPr/>
        </p:nvSpPr>
        <p:spPr>
          <a:xfrm>
            <a:off x="4868545" y="2097405"/>
            <a:ext cx="6399530" cy="3126105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09845" y="2180590"/>
            <a:ext cx="5927725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5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在做孩子的时候，曾经听过爸爸妈妈说过伤害自己的话；长大后，我们可能又将同样的言语暴力施加到自己的孩子身上。不自知的情感虐待对孩子的伤害是巨大且持久的，如果你和孩子之间的沟通已经开始出现冷漠、抗拒及沉默，今天这堂课也许可以帮到你。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60"/>
          <a:stretch>
            <a:fillRect/>
          </a:stretch>
        </p:blipFill>
        <p:spPr>
          <a:xfrm>
            <a:off x="986155" y="2097405"/>
            <a:ext cx="3882390" cy="3125470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72" b="68970"/>
          <a:stretch>
            <a:fillRect/>
          </a:stretch>
        </p:blipFill>
        <p:spPr>
          <a:xfrm rot="5400000">
            <a:off x="8542794" y="3217740"/>
            <a:ext cx="3406646" cy="3415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09" t="64986"/>
          <a:stretch>
            <a:fillRect/>
          </a:stretch>
        </p:blipFill>
        <p:spPr>
          <a:xfrm rot="5400000">
            <a:off x="285799" y="2923189"/>
            <a:ext cx="3657952" cy="37533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14" r="51644"/>
          <a:stretch>
            <a:fillRect/>
          </a:stretch>
        </p:blipFill>
        <p:spPr>
          <a:xfrm rot="5400000">
            <a:off x="190496" y="276812"/>
            <a:ext cx="3616332" cy="35210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14" r="51644"/>
          <a:stretch>
            <a:fillRect/>
          </a:stretch>
        </p:blipFill>
        <p:spPr>
          <a:xfrm rot="16200000" flipH="1">
            <a:off x="8429304" y="276222"/>
            <a:ext cx="3571609" cy="34775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8125" y="229185"/>
            <a:ext cx="11715750" cy="6399630"/>
          </a:xfrm>
          <a:prstGeom prst="rect">
            <a:avLst/>
          </a:prstGeom>
          <a:noFill/>
          <a:ln w="76200">
            <a:solidFill>
              <a:srgbClr val="3C9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484628" y="1205114"/>
            <a:ext cx="1905002" cy="1298377"/>
            <a:chOff x="4863921" y="1289893"/>
            <a:chExt cx="2464159" cy="1679476"/>
          </a:xfrm>
        </p:grpSpPr>
        <p:grpSp>
          <p:nvGrpSpPr>
            <p:cNvPr id="11" name="组合 10"/>
            <p:cNvGrpSpPr/>
            <p:nvPr/>
          </p:nvGrpSpPr>
          <p:grpSpPr>
            <a:xfrm>
              <a:off x="5313952" y="1347584"/>
              <a:ext cx="1564096" cy="1564096"/>
              <a:chOff x="4767578" y="1848961"/>
              <a:chExt cx="2656842" cy="2656842"/>
            </a:xfrm>
          </p:grpSpPr>
          <p:sp>
            <p:nvSpPr>
              <p:cNvPr id="13" name="矩形 21"/>
              <p:cNvSpPr/>
              <p:nvPr/>
            </p:nvSpPr>
            <p:spPr>
              <a:xfrm>
                <a:off x="4767578" y="1848961"/>
                <a:ext cx="2656842" cy="2656842"/>
              </a:xfrm>
              <a:prstGeom prst="ellipse">
                <a:avLst/>
              </a:prstGeom>
              <a:solidFill>
                <a:srgbClr val="3C90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C909F"/>
                  </a:solidFill>
                </a:endParaRPr>
              </a:p>
            </p:txBody>
          </p:sp>
          <p:sp>
            <p:nvSpPr>
              <p:cNvPr id="14" name="矩形 22"/>
              <p:cNvSpPr/>
              <p:nvPr/>
            </p:nvSpPr>
            <p:spPr>
              <a:xfrm>
                <a:off x="4934127" y="2015510"/>
                <a:ext cx="2323745" cy="2323745"/>
              </a:xfrm>
              <a:prstGeom prst="ellipse">
                <a:avLst/>
              </a:prstGeom>
              <a:solidFill>
                <a:srgbClr val="F8F7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C909F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863921" y="1289893"/>
              <a:ext cx="2464159" cy="167947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 smtClean="0">
                  <a:ln w="28575">
                    <a:noFill/>
                  </a:ln>
                  <a:solidFill>
                    <a:srgbClr val="3C90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5400" b="1" dirty="0">
                <a:ln w="28575">
                  <a:noFill/>
                </a:ln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599815" y="1485900"/>
            <a:ext cx="464502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800" dirty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情感虐待在中国比比皆是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19250" y="2619375"/>
            <a:ext cx="935101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500" dirty="0">
                <a:solidFill>
                  <a:srgbClr val="3C909F"/>
                </a:solidFill>
                <a:latin typeface="华文新魏" panose="02010800040101010101" charset="-122"/>
                <a:ea typeface="华文新魏" panose="02010800040101010101" charset="-122"/>
              </a:rPr>
              <a:t>       </a:t>
            </a:r>
            <a:r>
              <a:rPr lang="zh-CN" altLang="en-US" sz="2500" dirty="0">
                <a:solidFill>
                  <a:srgbClr val="3C909F"/>
                </a:solidFill>
                <a:latin typeface="华文新魏" panose="02010800040101010101" charset="-122"/>
                <a:ea typeface="华文新魏" panose="02010800040101010101" charset="-122"/>
              </a:rPr>
              <a:t>根据联合国儿童基金会首次发布的关于亚太地区虐待儿童的报告（2015），在中国，3至6岁儿童的家长有67.1%曾经在情感上虐待孩子。</a:t>
            </a:r>
          </a:p>
          <a:p>
            <a:pPr>
              <a:lnSpc>
                <a:spcPct val="120000"/>
              </a:lnSpc>
            </a:pPr>
            <a:r>
              <a:rPr lang="zh-CN" altLang="en-US" sz="2500" dirty="0">
                <a:solidFill>
                  <a:srgbClr val="3C909F"/>
                </a:solidFill>
                <a:latin typeface="华文新魏" panose="02010800040101010101" charset="-122"/>
                <a:ea typeface="华文新魏" panose="02010800040101010101" charset="-122"/>
              </a:rPr>
              <a:t>        研究结果称，遭受过暴力虐待的儿童很难成长为对社会有积极贡献的成员。</a:t>
            </a:r>
          </a:p>
          <a:p>
            <a:pPr>
              <a:lnSpc>
                <a:spcPct val="120000"/>
              </a:lnSpc>
            </a:pPr>
            <a:r>
              <a:rPr lang="zh-CN" altLang="en-US" sz="2500" dirty="0">
                <a:solidFill>
                  <a:srgbClr val="3C909F"/>
                </a:solidFill>
                <a:latin typeface="华文新魏" panose="02010800040101010101" charset="-122"/>
                <a:ea typeface="华文新魏" panose="02010800040101010101" charset="-122"/>
              </a:rPr>
              <a:t>       法律上明文禁止暴力对待儿童，保护孩子们不受到肉体上的伤害；但情感上的暴力、虐待，却很少有人重视或关注。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036617" y="439444"/>
            <a:ext cx="9110186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从孩子到家长，我们听过、也说过太多伤己伤人而不自知的话语：</a:t>
            </a:r>
          </a:p>
        </p:txBody>
      </p:sp>
      <p:grpSp>
        <p:nvGrpSpPr>
          <p:cNvPr id="8" name="Group 3"/>
          <p:cNvGrpSpPr/>
          <p:nvPr/>
        </p:nvGrpSpPr>
        <p:grpSpPr>
          <a:xfrm>
            <a:off x="2065655" y="1546225"/>
            <a:ext cx="2292350" cy="2230120"/>
            <a:chOff x="1255425" y="2043569"/>
            <a:chExt cx="3430875" cy="3662585"/>
          </a:xfrm>
          <a:solidFill>
            <a:srgbClr val="3C909F"/>
          </a:solidFill>
        </p:grpSpPr>
        <p:sp>
          <p:nvSpPr>
            <p:cNvPr id="9" name="Freeform 47"/>
            <p:cNvSpPr/>
            <p:nvPr/>
          </p:nvSpPr>
          <p:spPr bwMode="auto">
            <a:xfrm flipH="1">
              <a:off x="3253296" y="3471148"/>
              <a:ext cx="342570" cy="1048436"/>
            </a:xfrm>
            <a:custGeom>
              <a:avLst/>
              <a:gdLst>
                <a:gd name="connsiteX0" fmla="*/ 278529 w 399320"/>
                <a:gd name="connsiteY0" fmla="*/ 0 h 1222118"/>
                <a:gd name="connsiteX1" fmla="*/ 248687 w 399320"/>
                <a:gd name="connsiteY1" fmla="*/ 49737 h 1222118"/>
                <a:gd name="connsiteX2" fmla="*/ 220266 w 399320"/>
                <a:gd name="connsiteY2" fmla="*/ 99475 h 1222118"/>
                <a:gd name="connsiteX3" fmla="*/ 191844 w 399320"/>
                <a:gd name="connsiteY3" fmla="*/ 150633 h 1222118"/>
                <a:gd name="connsiteX4" fmla="*/ 166265 w 399320"/>
                <a:gd name="connsiteY4" fmla="*/ 200371 h 1222118"/>
                <a:gd name="connsiteX5" fmla="*/ 140686 w 399320"/>
                <a:gd name="connsiteY5" fmla="*/ 254371 h 1222118"/>
                <a:gd name="connsiteX6" fmla="*/ 119370 w 399320"/>
                <a:gd name="connsiteY6" fmla="*/ 305530 h 1222118"/>
                <a:gd name="connsiteX7" fmla="*/ 112889 w 399320"/>
                <a:gd name="connsiteY7" fmla="*/ 322658 h 1222118"/>
                <a:gd name="connsiteX8" fmla="*/ 119119 w 399320"/>
                <a:gd name="connsiteY8" fmla="*/ 382502 h 1222118"/>
                <a:gd name="connsiteX9" fmla="*/ 104765 w 399320"/>
                <a:gd name="connsiteY9" fmla="*/ 344127 h 1222118"/>
                <a:gd name="connsiteX10" fmla="*/ 99475 w 399320"/>
                <a:gd name="connsiteY10" fmla="*/ 358109 h 1222118"/>
                <a:gd name="connsiteX11" fmla="*/ 79580 w 399320"/>
                <a:gd name="connsiteY11" fmla="*/ 413531 h 1222118"/>
                <a:gd name="connsiteX12" fmla="*/ 62527 w 399320"/>
                <a:gd name="connsiteY12" fmla="*/ 466110 h 1222118"/>
                <a:gd name="connsiteX13" fmla="*/ 48316 w 399320"/>
                <a:gd name="connsiteY13" fmla="*/ 520111 h 1222118"/>
                <a:gd name="connsiteX14" fmla="*/ 34106 w 399320"/>
                <a:gd name="connsiteY14" fmla="*/ 576954 h 1222118"/>
                <a:gd name="connsiteX15" fmla="*/ 24158 w 399320"/>
                <a:gd name="connsiteY15" fmla="*/ 633796 h 1222118"/>
                <a:gd name="connsiteX16" fmla="*/ 14211 w 399320"/>
                <a:gd name="connsiteY16" fmla="*/ 689218 h 1222118"/>
                <a:gd name="connsiteX17" fmla="*/ 13991 w 399320"/>
                <a:gd name="connsiteY17" fmla="*/ 691027 h 1222118"/>
                <a:gd name="connsiteX18" fmla="*/ 42481 w 399320"/>
                <a:gd name="connsiteY18" fmla="*/ 816882 h 1222118"/>
                <a:gd name="connsiteX19" fmla="*/ 7177 w 399320"/>
                <a:gd name="connsiteY19" fmla="*/ 746889 h 1222118"/>
                <a:gd name="connsiteX20" fmla="*/ 7105 w 399320"/>
                <a:gd name="connsiteY20" fmla="*/ 747482 h 1222118"/>
                <a:gd name="connsiteX21" fmla="*/ 2842 w 399320"/>
                <a:gd name="connsiteY21" fmla="*/ 804324 h 1222118"/>
                <a:gd name="connsiteX22" fmla="*/ 0 w 399320"/>
                <a:gd name="connsiteY22" fmla="*/ 862588 h 1222118"/>
                <a:gd name="connsiteX23" fmla="*/ 1421 w 399320"/>
                <a:gd name="connsiteY23" fmla="*/ 873957 h 1222118"/>
                <a:gd name="connsiteX24" fmla="*/ 4263 w 399320"/>
                <a:gd name="connsiteY24" fmla="*/ 895273 h 1222118"/>
                <a:gd name="connsiteX25" fmla="*/ 18474 w 399320"/>
                <a:gd name="connsiteY25" fmla="*/ 952115 h 1222118"/>
                <a:gd name="connsiteX26" fmla="*/ 27000 w 399320"/>
                <a:gd name="connsiteY26" fmla="*/ 980537 h 1222118"/>
                <a:gd name="connsiteX27" fmla="*/ 34106 w 399320"/>
                <a:gd name="connsiteY27" fmla="*/ 1006116 h 1222118"/>
                <a:gd name="connsiteX28" fmla="*/ 42632 w 399320"/>
                <a:gd name="connsiteY28" fmla="*/ 1027432 h 1222118"/>
                <a:gd name="connsiteX29" fmla="*/ 45474 w 399320"/>
                <a:gd name="connsiteY29" fmla="*/ 1035958 h 1222118"/>
                <a:gd name="connsiteX30" fmla="*/ 49737 w 399320"/>
                <a:gd name="connsiteY30" fmla="*/ 1040222 h 1222118"/>
                <a:gd name="connsiteX31" fmla="*/ 41211 w 399320"/>
                <a:gd name="connsiteY31" fmla="*/ 1037379 h 1222118"/>
                <a:gd name="connsiteX32" fmla="*/ 34106 w 399320"/>
                <a:gd name="connsiteY32" fmla="*/ 1033116 h 1222118"/>
                <a:gd name="connsiteX33" fmla="*/ 28421 w 399320"/>
                <a:gd name="connsiteY33" fmla="*/ 1030274 h 1222118"/>
                <a:gd name="connsiteX34" fmla="*/ 24158 w 399320"/>
                <a:gd name="connsiteY34" fmla="*/ 1026011 h 1222118"/>
                <a:gd name="connsiteX35" fmla="*/ 15632 w 399320"/>
                <a:gd name="connsiteY35" fmla="*/ 1014642 h 1222118"/>
                <a:gd name="connsiteX36" fmla="*/ 8527 w 399320"/>
                <a:gd name="connsiteY36" fmla="*/ 1004695 h 1222118"/>
                <a:gd name="connsiteX37" fmla="*/ 2842 w 399320"/>
                <a:gd name="connsiteY37" fmla="*/ 990484 h 1222118"/>
                <a:gd name="connsiteX38" fmla="*/ 2842 w 399320"/>
                <a:gd name="connsiteY38" fmla="*/ 994747 h 1222118"/>
                <a:gd name="connsiteX39" fmla="*/ 7105 w 399320"/>
                <a:gd name="connsiteY39" fmla="*/ 1051590 h 1222118"/>
                <a:gd name="connsiteX40" fmla="*/ 14211 w 399320"/>
                <a:gd name="connsiteY40" fmla="*/ 1107012 h 1222118"/>
                <a:gd name="connsiteX41" fmla="*/ 24158 w 399320"/>
                <a:gd name="connsiteY41" fmla="*/ 1165275 h 1222118"/>
                <a:gd name="connsiteX42" fmla="*/ 34106 w 399320"/>
                <a:gd name="connsiteY42" fmla="*/ 1222118 h 1222118"/>
                <a:gd name="connsiteX43" fmla="*/ 211739 w 399320"/>
                <a:gd name="connsiteY43" fmla="*/ 1038801 h 1222118"/>
                <a:gd name="connsiteX44" fmla="*/ 387952 w 399320"/>
                <a:gd name="connsiteY44" fmla="*/ 849799 h 1222118"/>
                <a:gd name="connsiteX45" fmla="*/ 387952 w 399320"/>
                <a:gd name="connsiteY45" fmla="*/ 758850 h 1222118"/>
                <a:gd name="connsiteX46" fmla="*/ 387952 w 399320"/>
                <a:gd name="connsiteY46" fmla="*/ 666481 h 1222118"/>
                <a:gd name="connsiteX47" fmla="*/ 392215 w 399320"/>
                <a:gd name="connsiteY47" fmla="*/ 483163 h 1222118"/>
                <a:gd name="connsiteX48" fmla="*/ 397899 w 399320"/>
                <a:gd name="connsiteY48" fmla="*/ 299845 h 1222118"/>
                <a:gd name="connsiteX49" fmla="*/ 399320 w 399320"/>
                <a:gd name="connsiteY49" fmla="*/ 210318 h 1222118"/>
                <a:gd name="connsiteX50" fmla="*/ 399320 w 399320"/>
                <a:gd name="connsiteY50" fmla="*/ 119370 h 1222118"/>
                <a:gd name="connsiteX51" fmla="*/ 385109 w 399320"/>
                <a:gd name="connsiteY51" fmla="*/ 234476 h 122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99320" h="1222118">
                  <a:moveTo>
                    <a:pt x="278529" y="0"/>
                  </a:moveTo>
                  <a:lnTo>
                    <a:pt x="248687" y="49737"/>
                  </a:lnTo>
                  <a:lnTo>
                    <a:pt x="220266" y="99475"/>
                  </a:lnTo>
                  <a:lnTo>
                    <a:pt x="191844" y="150633"/>
                  </a:lnTo>
                  <a:lnTo>
                    <a:pt x="166265" y="200371"/>
                  </a:lnTo>
                  <a:lnTo>
                    <a:pt x="140686" y="254371"/>
                  </a:lnTo>
                  <a:lnTo>
                    <a:pt x="119370" y="305530"/>
                  </a:lnTo>
                  <a:lnTo>
                    <a:pt x="112889" y="322658"/>
                  </a:lnTo>
                  <a:lnTo>
                    <a:pt x="119119" y="382502"/>
                  </a:lnTo>
                  <a:lnTo>
                    <a:pt x="104765" y="344127"/>
                  </a:lnTo>
                  <a:lnTo>
                    <a:pt x="99475" y="358109"/>
                  </a:lnTo>
                  <a:lnTo>
                    <a:pt x="79580" y="413531"/>
                  </a:lnTo>
                  <a:lnTo>
                    <a:pt x="62527" y="466110"/>
                  </a:lnTo>
                  <a:lnTo>
                    <a:pt x="48316" y="520111"/>
                  </a:lnTo>
                  <a:lnTo>
                    <a:pt x="34106" y="576954"/>
                  </a:lnTo>
                  <a:lnTo>
                    <a:pt x="24158" y="633796"/>
                  </a:lnTo>
                  <a:lnTo>
                    <a:pt x="14211" y="689218"/>
                  </a:lnTo>
                  <a:lnTo>
                    <a:pt x="13991" y="691027"/>
                  </a:lnTo>
                  <a:lnTo>
                    <a:pt x="42481" y="816882"/>
                  </a:lnTo>
                  <a:lnTo>
                    <a:pt x="7177" y="746889"/>
                  </a:lnTo>
                  <a:lnTo>
                    <a:pt x="7105" y="747482"/>
                  </a:lnTo>
                  <a:lnTo>
                    <a:pt x="2842" y="804324"/>
                  </a:lnTo>
                  <a:lnTo>
                    <a:pt x="0" y="862588"/>
                  </a:lnTo>
                  <a:lnTo>
                    <a:pt x="1421" y="873957"/>
                  </a:lnTo>
                  <a:lnTo>
                    <a:pt x="4263" y="895273"/>
                  </a:lnTo>
                  <a:lnTo>
                    <a:pt x="18474" y="952115"/>
                  </a:lnTo>
                  <a:lnTo>
                    <a:pt x="27000" y="980537"/>
                  </a:lnTo>
                  <a:lnTo>
                    <a:pt x="34106" y="1006116"/>
                  </a:lnTo>
                  <a:lnTo>
                    <a:pt x="42632" y="1027432"/>
                  </a:lnTo>
                  <a:lnTo>
                    <a:pt x="45474" y="1035958"/>
                  </a:lnTo>
                  <a:lnTo>
                    <a:pt x="49737" y="1040222"/>
                  </a:lnTo>
                  <a:lnTo>
                    <a:pt x="41211" y="1037379"/>
                  </a:lnTo>
                  <a:lnTo>
                    <a:pt x="34106" y="1033116"/>
                  </a:lnTo>
                  <a:lnTo>
                    <a:pt x="28421" y="1030274"/>
                  </a:lnTo>
                  <a:lnTo>
                    <a:pt x="24158" y="1026011"/>
                  </a:lnTo>
                  <a:lnTo>
                    <a:pt x="15632" y="1014642"/>
                  </a:lnTo>
                  <a:lnTo>
                    <a:pt x="8527" y="1004695"/>
                  </a:lnTo>
                  <a:lnTo>
                    <a:pt x="2842" y="990484"/>
                  </a:lnTo>
                  <a:lnTo>
                    <a:pt x="2842" y="994747"/>
                  </a:lnTo>
                  <a:lnTo>
                    <a:pt x="7105" y="1051590"/>
                  </a:lnTo>
                  <a:lnTo>
                    <a:pt x="14211" y="1107012"/>
                  </a:lnTo>
                  <a:lnTo>
                    <a:pt x="24158" y="1165275"/>
                  </a:lnTo>
                  <a:lnTo>
                    <a:pt x="34106" y="1222118"/>
                  </a:lnTo>
                  <a:lnTo>
                    <a:pt x="211739" y="1038801"/>
                  </a:lnTo>
                  <a:lnTo>
                    <a:pt x="387952" y="849799"/>
                  </a:lnTo>
                  <a:lnTo>
                    <a:pt x="387952" y="758850"/>
                  </a:lnTo>
                  <a:lnTo>
                    <a:pt x="387952" y="666481"/>
                  </a:lnTo>
                  <a:lnTo>
                    <a:pt x="392215" y="483163"/>
                  </a:lnTo>
                  <a:lnTo>
                    <a:pt x="397899" y="299845"/>
                  </a:lnTo>
                  <a:lnTo>
                    <a:pt x="399320" y="210318"/>
                  </a:lnTo>
                  <a:lnTo>
                    <a:pt x="399320" y="119370"/>
                  </a:lnTo>
                  <a:lnTo>
                    <a:pt x="385109" y="2344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A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 flipH="1">
              <a:off x="2415766" y="2582417"/>
              <a:ext cx="43888" cy="29259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12 w 36"/>
                <a:gd name="T5" fmla="*/ 21 h 24"/>
                <a:gd name="T6" fmla="*/ 24 w 36"/>
                <a:gd name="T7" fmla="*/ 16 h 24"/>
                <a:gd name="T8" fmla="*/ 24 w 36"/>
                <a:gd name="T9" fmla="*/ 16 h 24"/>
                <a:gd name="T10" fmla="*/ 36 w 36"/>
                <a:gd name="T11" fmla="*/ 0 h 24"/>
                <a:gd name="T12" fmla="*/ 36 w 36"/>
                <a:gd name="T13" fmla="*/ 0 h 24"/>
                <a:gd name="T14" fmla="*/ 0 w 36"/>
                <a:gd name="T15" fmla="*/ 24 h 24"/>
                <a:gd name="T16" fmla="*/ 0 w 3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12" y="21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 flipH="1">
              <a:off x="2393822" y="2567787"/>
              <a:ext cx="36573" cy="34135"/>
            </a:xfrm>
            <a:custGeom>
              <a:avLst/>
              <a:gdLst>
                <a:gd name="T0" fmla="*/ 29 w 30"/>
                <a:gd name="T1" fmla="*/ 6 h 28"/>
                <a:gd name="T2" fmla="*/ 29 w 30"/>
                <a:gd name="T3" fmla="*/ 6 h 28"/>
                <a:gd name="T4" fmla="*/ 30 w 30"/>
                <a:gd name="T5" fmla="*/ 0 h 28"/>
                <a:gd name="T6" fmla="*/ 30 w 30"/>
                <a:gd name="T7" fmla="*/ 0 h 28"/>
                <a:gd name="T8" fmla="*/ 12 w 30"/>
                <a:gd name="T9" fmla="*/ 12 h 28"/>
                <a:gd name="T10" fmla="*/ 12 w 30"/>
                <a:gd name="T11" fmla="*/ 12 h 28"/>
                <a:gd name="T12" fmla="*/ 0 w 30"/>
                <a:gd name="T13" fmla="*/ 28 h 28"/>
                <a:gd name="T14" fmla="*/ 0 w 30"/>
                <a:gd name="T15" fmla="*/ 28 h 28"/>
                <a:gd name="T16" fmla="*/ 8 w 30"/>
                <a:gd name="T17" fmla="*/ 24 h 28"/>
                <a:gd name="T18" fmla="*/ 17 w 30"/>
                <a:gd name="T19" fmla="*/ 19 h 28"/>
                <a:gd name="T20" fmla="*/ 23 w 30"/>
                <a:gd name="T21" fmla="*/ 12 h 28"/>
                <a:gd name="T22" fmla="*/ 29 w 30"/>
                <a:gd name="T23" fmla="*/ 6 h 28"/>
                <a:gd name="T24" fmla="*/ 29 w 30"/>
                <a:gd name="T2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8">
                  <a:moveTo>
                    <a:pt x="29" y="6"/>
                  </a:moveTo>
                  <a:lnTo>
                    <a:pt x="29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8" y="24"/>
                  </a:lnTo>
                  <a:lnTo>
                    <a:pt x="17" y="19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 flipH="1">
              <a:off x="2388946" y="2566567"/>
              <a:ext cx="6096" cy="8533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0 w 5"/>
                <a:gd name="T5" fmla="*/ 7 h 7"/>
                <a:gd name="T6" fmla="*/ 0 w 5"/>
                <a:gd name="T7" fmla="*/ 7 h 7"/>
                <a:gd name="T8" fmla="*/ 5 w 5"/>
                <a:gd name="T9" fmla="*/ 0 h 7"/>
                <a:gd name="T10" fmla="*/ 5 w 5"/>
                <a:gd name="T11" fmla="*/ 0 h 7"/>
                <a:gd name="T12" fmla="*/ 1 w 5"/>
                <a:gd name="T13" fmla="*/ 1 h 7"/>
                <a:gd name="T14" fmla="*/ 1 w 5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1" y="1"/>
                  </a:moveTo>
                  <a:lnTo>
                    <a:pt x="1" y="1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A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43"/>
            <p:cNvSpPr/>
            <p:nvPr/>
          </p:nvSpPr>
          <p:spPr bwMode="auto">
            <a:xfrm flipH="1">
              <a:off x="2207297" y="2565349"/>
              <a:ext cx="1055751" cy="1634828"/>
            </a:xfrm>
            <a:custGeom>
              <a:avLst/>
              <a:gdLst>
                <a:gd name="connsiteX0" fmla="*/ 238259 w 1230645"/>
                <a:gd name="connsiteY0" fmla="*/ 1147740 h 1905650"/>
                <a:gd name="connsiteX1" fmla="*/ 225949 w 1230645"/>
                <a:gd name="connsiteY1" fmla="*/ 1189433 h 1905650"/>
                <a:gd name="connsiteX2" fmla="*/ 204634 w 1230645"/>
                <a:gd name="connsiteY2" fmla="*/ 1263329 h 1905650"/>
                <a:gd name="connsiteX3" fmla="*/ 184739 w 1230645"/>
                <a:gd name="connsiteY3" fmla="*/ 1338645 h 1905650"/>
                <a:gd name="connsiteX4" fmla="*/ 166265 w 1230645"/>
                <a:gd name="connsiteY4" fmla="*/ 1413962 h 1905650"/>
                <a:gd name="connsiteX5" fmla="*/ 150633 w 1230645"/>
                <a:gd name="connsiteY5" fmla="*/ 1489278 h 1905650"/>
                <a:gd name="connsiteX6" fmla="*/ 166265 w 1230645"/>
                <a:gd name="connsiteY6" fmla="*/ 1413961 h 1905650"/>
                <a:gd name="connsiteX7" fmla="*/ 184739 w 1230645"/>
                <a:gd name="connsiteY7" fmla="*/ 1338645 h 1905650"/>
                <a:gd name="connsiteX8" fmla="*/ 204634 w 1230645"/>
                <a:gd name="connsiteY8" fmla="*/ 1263328 h 1905650"/>
                <a:gd name="connsiteX9" fmla="*/ 225949 w 1230645"/>
                <a:gd name="connsiteY9" fmla="*/ 1189433 h 1905650"/>
                <a:gd name="connsiteX10" fmla="*/ 1018906 w 1230645"/>
                <a:gd name="connsiteY10" fmla="*/ 0 h 1905650"/>
                <a:gd name="connsiteX11" fmla="*/ 1018906 w 1230645"/>
                <a:gd name="connsiteY11" fmla="*/ 1422 h 1905650"/>
                <a:gd name="connsiteX12" fmla="*/ 1011801 w 1230645"/>
                <a:gd name="connsiteY12" fmla="*/ 11369 h 1905650"/>
                <a:gd name="connsiteX13" fmla="*/ 999011 w 1230645"/>
                <a:gd name="connsiteY13" fmla="*/ 66791 h 1905650"/>
                <a:gd name="connsiteX14" fmla="*/ 986222 w 1230645"/>
                <a:gd name="connsiteY14" fmla="*/ 123633 h 1905650"/>
                <a:gd name="connsiteX15" fmla="*/ 974853 w 1230645"/>
                <a:gd name="connsiteY15" fmla="*/ 179055 h 1905650"/>
                <a:gd name="connsiteX16" fmla="*/ 964905 w 1230645"/>
                <a:gd name="connsiteY16" fmla="*/ 235897 h 1905650"/>
                <a:gd name="connsiteX17" fmla="*/ 957800 w 1230645"/>
                <a:gd name="connsiteY17" fmla="*/ 292740 h 1905650"/>
                <a:gd name="connsiteX18" fmla="*/ 949274 w 1230645"/>
                <a:gd name="connsiteY18" fmla="*/ 349583 h 1905650"/>
                <a:gd name="connsiteX19" fmla="*/ 937905 w 1230645"/>
                <a:gd name="connsiteY19" fmla="*/ 461846 h 1905650"/>
                <a:gd name="connsiteX20" fmla="*/ 927957 w 1230645"/>
                <a:gd name="connsiteY20" fmla="*/ 576953 h 1905650"/>
                <a:gd name="connsiteX21" fmla="*/ 937904 w 1230645"/>
                <a:gd name="connsiteY21" fmla="*/ 461846 h 1905650"/>
                <a:gd name="connsiteX22" fmla="*/ 949273 w 1230645"/>
                <a:gd name="connsiteY22" fmla="*/ 349583 h 1905650"/>
                <a:gd name="connsiteX23" fmla="*/ 957799 w 1230645"/>
                <a:gd name="connsiteY23" fmla="*/ 292740 h 1905650"/>
                <a:gd name="connsiteX24" fmla="*/ 964905 w 1230645"/>
                <a:gd name="connsiteY24" fmla="*/ 235897 h 1905650"/>
                <a:gd name="connsiteX25" fmla="*/ 974852 w 1230645"/>
                <a:gd name="connsiteY25" fmla="*/ 179055 h 1905650"/>
                <a:gd name="connsiteX26" fmla="*/ 986221 w 1230645"/>
                <a:gd name="connsiteY26" fmla="*/ 123633 h 1905650"/>
                <a:gd name="connsiteX27" fmla="*/ 999011 w 1230645"/>
                <a:gd name="connsiteY27" fmla="*/ 66791 h 1905650"/>
                <a:gd name="connsiteX28" fmla="*/ 1011800 w 1230645"/>
                <a:gd name="connsiteY28" fmla="*/ 11369 h 1905650"/>
                <a:gd name="connsiteX29" fmla="*/ 1003274 w 1230645"/>
                <a:gd name="connsiteY29" fmla="*/ 19895 h 1905650"/>
                <a:gd name="connsiteX30" fmla="*/ 994747 w 1230645"/>
                <a:gd name="connsiteY30" fmla="*/ 29843 h 1905650"/>
                <a:gd name="connsiteX31" fmla="*/ 981958 w 1230645"/>
                <a:gd name="connsiteY31" fmla="*/ 36948 h 1905650"/>
                <a:gd name="connsiteX32" fmla="*/ 970589 w 1230645"/>
                <a:gd name="connsiteY32" fmla="*/ 42632 h 1905650"/>
                <a:gd name="connsiteX33" fmla="*/ 970589 w 1230645"/>
                <a:gd name="connsiteY33" fmla="*/ 42632 h 1905650"/>
                <a:gd name="connsiteX34" fmla="*/ 953537 w 1230645"/>
                <a:gd name="connsiteY34" fmla="*/ 49738 h 1905650"/>
                <a:gd name="connsiteX35" fmla="*/ 936484 w 1230645"/>
                <a:gd name="connsiteY35" fmla="*/ 54001 h 1905650"/>
                <a:gd name="connsiteX36" fmla="*/ 868273 w 1230645"/>
                <a:gd name="connsiteY36" fmla="*/ 100896 h 1905650"/>
                <a:gd name="connsiteX37" fmla="*/ 801482 w 1230645"/>
                <a:gd name="connsiteY37" fmla="*/ 147791 h 1905650"/>
                <a:gd name="connsiteX38" fmla="*/ 734692 w 1230645"/>
                <a:gd name="connsiteY38" fmla="*/ 196107 h 1905650"/>
                <a:gd name="connsiteX39" fmla="*/ 669323 w 1230645"/>
                <a:gd name="connsiteY39" fmla="*/ 245845 h 1905650"/>
                <a:gd name="connsiteX40" fmla="*/ 660797 w 1230645"/>
                <a:gd name="connsiteY40" fmla="*/ 257214 h 1905650"/>
                <a:gd name="connsiteX41" fmla="*/ 648007 w 1230645"/>
                <a:gd name="connsiteY41" fmla="*/ 284213 h 1905650"/>
                <a:gd name="connsiteX42" fmla="*/ 615323 w 1230645"/>
                <a:gd name="connsiteY42" fmla="*/ 362373 h 1905650"/>
                <a:gd name="connsiteX43" fmla="*/ 578375 w 1230645"/>
                <a:gd name="connsiteY43" fmla="*/ 453321 h 1905650"/>
                <a:gd name="connsiteX44" fmla="*/ 562743 w 1230645"/>
                <a:gd name="connsiteY44" fmla="*/ 493111 h 1905650"/>
                <a:gd name="connsiteX45" fmla="*/ 554216 w 1230645"/>
                <a:gd name="connsiteY45" fmla="*/ 522953 h 1905650"/>
                <a:gd name="connsiteX46" fmla="*/ 549954 w 1230645"/>
                <a:gd name="connsiteY46" fmla="*/ 515848 h 1905650"/>
                <a:gd name="connsiteX47" fmla="*/ 549954 w 1230645"/>
                <a:gd name="connsiteY47" fmla="*/ 505900 h 1905650"/>
                <a:gd name="connsiteX48" fmla="*/ 555638 w 1230645"/>
                <a:gd name="connsiteY48" fmla="*/ 477479 h 1905650"/>
                <a:gd name="connsiteX49" fmla="*/ 561322 w 1230645"/>
                <a:gd name="connsiteY49" fmla="*/ 440531 h 1905650"/>
                <a:gd name="connsiteX50" fmla="*/ 571269 w 1230645"/>
                <a:gd name="connsiteY50" fmla="*/ 400741 h 1905650"/>
                <a:gd name="connsiteX51" fmla="*/ 588322 w 1230645"/>
                <a:gd name="connsiteY51" fmla="*/ 332530 h 1905650"/>
                <a:gd name="connsiteX52" fmla="*/ 594006 w 1230645"/>
                <a:gd name="connsiteY52" fmla="*/ 311214 h 1905650"/>
                <a:gd name="connsiteX53" fmla="*/ 594006 w 1230645"/>
                <a:gd name="connsiteY53" fmla="*/ 306951 h 1905650"/>
                <a:gd name="connsiteX54" fmla="*/ 592586 w 1230645"/>
                <a:gd name="connsiteY54" fmla="*/ 305530 h 1905650"/>
                <a:gd name="connsiteX55" fmla="*/ 535743 w 1230645"/>
                <a:gd name="connsiteY55" fmla="*/ 351004 h 1905650"/>
                <a:gd name="connsiteX56" fmla="*/ 481742 w 1230645"/>
                <a:gd name="connsiteY56" fmla="*/ 396477 h 1905650"/>
                <a:gd name="connsiteX57" fmla="*/ 397899 w 1230645"/>
                <a:gd name="connsiteY57" fmla="*/ 470373 h 1905650"/>
                <a:gd name="connsiteX58" fmla="*/ 315477 w 1230645"/>
                <a:gd name="connsiteY58" fmla="*/ 547110 h 1905650"/>
                <a:gd name="connsiteX59" fmla="*/ 245845 w 1230645"/>
                <a:gd name="connsiteY59" fmla="*/ 615322 h 1905650"/>
                <a:gd name="connsiteX60" fmla="*/ 181897 w 1230645"/>
                <a:gd name="connsiteY60" fmla="*/ 682112 h 1905650"/>
                <a:gd name="connsiteX61" fmla="*/ 117948 w 1230645"/>
                <a:gd name="connsiteY61" fmla="*/ 753166 h 1905650"/>
                <a:gd name="connsiteX62" fmla="*/ 56843 w 1230645"/>
                <a:gd name="connsiteY62" fmla="*/ 825639 h 1905650"/>
                <a:gd name="connsiteX63" fmla="*/ 43943 w 1230645"/>
                <a:gd name="connsiteY63" fmla="*/ 926691 h 1905650"/>
                <a:gd name="connsiteX64" fmla="*/ 80254 w 1230645"/>
                <a:gd name="connsiteY64" fmla="*/ 1168781 h 1905650"/>
                <a:gd name="connsiteX65" fmla="*/ 27725 w 1230645"/>
                <a:gd name="connsiteY65" fmla="*/ 1053728 h 1905650"/>
                <a:gd name="connsiteX66" fmla="*/ 22737 w 1230645"/>
                <a:gd name="connsiteY66" fmla="*/ 1092800 h 1905650"/>
                <a:gd name="connsiteX67" fmla="*/ 11369 w 1230645"/>
                <a:gd name="connsiteY67" fmla="*/ 1175222 h 1905650"/>
                <a:gd name="connsiteX68" fmla="*/ 11369 w 1230645"/>
                <a:gd name="connsiteY68" fmla="*/ 1266170 h 1905650"/>
                <a:gd name="connsiteX69" fmla="*/ 9947 w 1230645"/>
                <a:gd name="connsiteY69" fmla="*/ 1355698 h 1905650"/>
                <a:gd name="connsiteX70" fmla="*/ 4263 w 1230645"/>
                <a:gd name="connsiteY70" fmla="*/ 1539015 h 1905650"/>
                <a:gd name="connsiteX71" fmla="*/ 0 w 1230645"/>
                <a:gd name="connsiteY71" fmla="*/ 1722333 h 1905650"/>
                <a:gd name="connsiteX72" fmla="*/ 0 w 1230645"/>
                <a:gd name="connsiteY72" fmla="*/ 1814702 h 1905650"/>
                <a:gd name="connsiteX73" fmla="*/ 0 w 1230645"/>
                <a:gd name="connsiteY73" fmla="*/ 1905650 h 1905650"/>
                <a:gd name="connsiteX74" fmla="*/ 105159 w 1230645"/>
                <a:gd name="connsiteY74" fmla="*/ 1796228 h 1905650"/>
                <a:gd name="connsiteX75" fmla="*/ 395057 w 1230645"/>
                <a:gd name="connsiteY75" fmla="*/ 1485015 h 1905650"/>
                <a:gd name="connsiteX76" fmla="*/ 395057 w 1230645"/>
                <a:gd name="connsiteY76" fmla="*/ 1485014 h 1905650"/>
                <a:gd name="connsiteX77" fmla="*/ 653691 w 1230645"/>
                <a:gd name="connsiteY77" fmla="*/ 1205065 h 1905650"/>
                <a:gd name="connsiteX78" fmla="*/ 913746 w 1230645"/>
                <a:gd name="connsiteY78" fmla="*/ 919430 h 1905650"/>
                <a:gd name="connsiteX79" fmla="*/ 916589 w 1230645"/>
                <a:gd name="connsiteY79" fmla="*/ 804324 h 1905650"/>
                <a:gd name="connsiteX80" fmla="*/ 913747 w 1230645"/>
                <a:gd name="connsiteY80" fmla="*/ 919430 h 1905650"/>
                <a:gd name="connsiteX81" fmla="*/ 1215014 w 1230645"/>
                <a:gd name="connsiteY81" fmla="*/ 581216 h 1905650"/>
                <a:gd name="connsiteX82" fmla="*/ 1230645 w 1230645"/>
                <a:gd name="connsiteY82" fmla="*/ 466110 h 19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230645" h="1905650">
                  <a:moveTo>
                    <a:pt x="238259" y="1147740"/>
                  </a:moveTo>
                  <a:lnTo>
                    <a:pt x="225949" y="1189433"/>
                  </a:lnTo>
                  <a:lnTo>
                    <a:pt x="204634" y="1263329"/>
                  </a:lnTo>
                  <a:lnTo>
                    <a:pt x="184739" y="1338645"/>
                  </a:lnTo>
                  <a:lnTo>
                    <a:pt x="166265" y="1413962"/>
                  </a:lnTo>
                  <a:lnTo>
                    <a:pt x="150633" y="1489278"/>
                  </a:lnTo>
                  <a:lnTo>
                    <a:pt x="166265" y="1413961"/>
                  </a:lnTo>
                  <a:lnTo>
                    <a:pt x="184739" y="1338645"/>
                  </a:lnTo>
                  <a:lnTo>
                    <a:pt x="204634" y="1263328"/>
                  </a:lnTo>
                  <a:lnTo>
                    <a:pt x="225949" y="1189433"/>
                  </a:lnTo>
                  <a:close/>
                  <a:moveTo>
                    <a:pt x="1018906" y="0"/>
                  </a:moveTo>
                  <a:lnTo>
                    <a:pt x="1018906" y="1422"/>
                  </a:lnTo>
                  <a:lnTo>
                    <a:pt x="1011801" y="11369"/>
                  </a:lnTo>
                  <a:lnTo>
                    <a:pt x="999011" y="66791"/>
                  </a:lnTo>
                  <a:lnTo>
                    <a:pt x="986222" y="123633"/>
                  </a:lnTo>
                  <a:lnTo>
                    <a:pt x="974853" y="179055"/>
                  </a:lnTo>
                  <a:lnTo>
                    <a:pt x="964905" y="235897"/>
                  </a:lnTo>
                  <a:lnTo>
                    <a:pt x="957800" y="292740"/>
                  </a:lnTo>
                  <a:lnTo>
                    <a:pt x="949274" y="349583"/>
                  </a:lnTo>
                  <a:lnTo>
                    <a:pt x="937905" y="461846"/>
                  </a:lnTo>
                  <a:lnTo>
                    <a:pt x="927957" y="576953"/>
                  </a:lnTo>
                  <a:lnTo>
                    <a:pt x="937904" y="461846"/>
                  </a:lnTo>
                  <a:lnTo>
                    <a:pt x="949273" y="349583"/>
                  </a:lnTo>
                  <a:lnTo>
                    <a:pt x="957799" y="292740"/>
                  </a:lnTo>
                  <a:lnTo>
                    <a:pt x="964905" y="235897"/>
                  </a:lnTo>
                  <a:lnTo>
                    <a:pt x="974852" y="179055"/>
                  </a:lnTo>
                  <a:lnTo>
                    <a:pt x="986221" y="123633"/>
                  </a:lnTo>
                  <a:lnTo>
                    <a:pt x="999011" y="66791"/>
                  </a:lnTo>
                  <a:lnTo>
                    <a:pt x="1011800" y="11369"/>
                  </a:lnTo>
                  <a:lnTo>
                    <a:pt x="1003274" y="19895"/>
                  </a:lnTo>
                  <a:lnTo>
                    <a:pt x="994747" y="29843"/>
                  </a:lnTo>
                  <a:lnTo>
                    <a:pt x="981958" y="36948"/>
                  </a:lnTo>
                  <a:lnTo>
                    <a:pt x="970589" y="42632"/>
                  </a:lnTo>
                  <a:lnTo>
                    <a:pt x="970589" y="42632"/>
                  </a:lnTo>
                  <a:lnTo>
                    <a:pt x="953537" y="49738"/>
                  </a:lnTo>
                  <a:lnTo>
                    <a:pt x="936484" y="54001"/>
                  </a:lnTo>
                  <a:lnTo>
                    <a:pt x="868273" y="100896"/>
                  </a:lnTo>
                  <a:lnTo>
                    <a:pt x="801482" y="147791"/>
                  </a:lnTo>
                  <a:lnTo>
                    <a:pt x="734692" y="196107"/>
                  </a:lnTo>
                  <a:lnTo>
                    <a:pt x="669323" y="245845"/>
                  </a:lnTo>
                  <a:lnTo>
                    <a:pt x="660797" y="257214"/>
                  </a:lnTo>
                  <a:lnTo>
                    <a:pt x="648007" y="284213"/>
                  </a:lnTo>
                  <a:lnTo>
                    <a:pt x="615323" y="362373"/>
                  </a:lnTo>
                  <a:lnTo>
                    <a:pt x="578375" y="453321"/>
                  </a:lnTo>
                  <a:lnTo>
                    <a:pt x="562743" y="493111"/>
                  </a:lnTo>
                  <a:lnTo>
                    <a:pt x="554216" y="522953"/>
                  </a:lnTo>
                  <a:lnTo>
                    <a:pt x="549954" y="515848"/>
                  </a:lnTo>
                  <a:lnTo>
                    <a:pt x="549954" y="505900"/>
                  </a:lnTo>
                  <a:lnTo>
                    <a:pt x="555638" y="477479"/>
                  </a:lnTo>
                  <a:lnTo>
                    <a:pt x="561322" y="440531"/>
                  </a:lnTo>
                  <a:lnTo>
                    <a:pt x="571269" y="400741"/>
                  </a:lnTo>
                  <a:lnTo>
                    <a:pt x="588322" y="332530"/>
                  </a:lnTo>
                  <a:lnTo>
                    <a:pt x="594006" y="311214"/>
                  </a:lnTo>
                  <a:lnTo>
                    <a:pt x="594006" y="306951"/>
                  </a:lnTo>
                  <a:lnTo>
                    <a:pt x="592586" y="305530"/>
                  </a:lnTo>
                  <a:lnTo>
                    <a:pt x="535743" y="351004"/>
                  </a:lnTo>
                  <a:lnTo>
                    <a:pt x="481742" y="396477"/>
                  </a:lnTo>
                  <a:lnTo>
                    <a:pt x="397899" y="470373"/>
                  </a:lnTo>
                  <a:lnTo>
                    <a:pt x="315477" y="547110"/>
                  </a:lnTo>
                  <a:lnTo>
                    <a:pt x="245845" y="615322"/>
                  </a:lnTo>
                  <a:lnTo>
                    <a:pt x="181897" y="682112"/>
                  </a:lnTo>
                  <a:lnTo>
                    <a:pt x="117948" y="753166"/>
                  </a:lnTo>
                  <a:lnTo>
                    <a:pt x="56843" y="825639"/>
                  </a:lnTo>
                  <a:lnTo>
                    <a:pt x="43943" y="926691"/>
                  </a:lnTo>
                  <a:lnTo>
                    <a:pt x="80254" y="1168781"/>
                  </a:lnTo>
                  <a:lnTo>
                    <a:pt x="27725" y="1053728"/>
                  </a:lnTo>
                  <a:lnTo>
                    <a:pt x="22737" y="1092800"/>
                  </a:lnTo>
                  <a:lnTo>
                    <a:pt x="11369" y="1175222"/>
                  </a:lnTo>
                  <a:lnTo>
                    <a:pt x="11369" y="1266170"/>
                  </a:lnTo>
                  <a:lnTo>
                    <a:pt x="9947" y="1355698"/>
                  </a:lnTo>
                  <a:lnTo>
                    <a:pt x="4263" y="1539015"/>
                  </a:lnTo>
                  <a:lnTo>
                    <a:pt x="0" y="1722333"/>
                  </a:lnTo>
                  <a:lnTo>
                    <a:pt x="0" y="1814702"/>
                  </a:lnTo>
                  <a:lnTo>
                    <a:pt x="0" y="1905650"/>
                  </a:lnTo>
                  <a:lnTo>
                    <a:pt x="105159" y="1796228"/>
                  </a:lnTo>
                  <a:lnTo>
                    <a:pt x="395057" y="1485015"/>
                  </a:lnTo>
                  <a:lnTo>
                    <a:pt x="395057" y="1485014"/>
                  </a:lnTo>
                  <a:lnTo>
                    <a:pt x="653691" y="1205065"/>
                  </a:lnTo>
                  <a:lnTo>
                    <a:pt x="913746" y="919430"/>
                  </a:lnTo>
                  <a:lnTo>
                    <a:pt x="916589" y="804324"/>
                  </a:lnTo>
                  <a:lnTo>
                    <a:pt x="913747" y="919430"/>
                  </a:lnTo>
                  <a:lnTo>
                    <a:pt x="1215014" y="581216"/>
                  </a:lnTo>
                  <a:lnTo>
                    <a:pt x="1230645" y="466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A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36"/>
            <p:cNvSpPr/>
            <p:nvPr/>
          </p:nvSpPr>
          <p:spPr bwMode="auto">
            <a:xfrm flipH="1">
              <a:off x="1335634" y="2043569"/>
              <a:ext cx="885075" cy="1020396"/>
            </a:xfrm>
            <a:custGeom>
              <a:avLst/>
              <a:gdLst>
                <a:gd name="connsiteX0" fmla="*/ 1000432 w 1031695"/>
                <a:gd name="connsiteY0" fmla="*/ 0 h 1189433"/>
                <a:gd name="connsiteX1" fmla="*/ 984800 w 1031695"/>
                <a:gd name="connsiteY1" fmla="*/ 1422 h 1189433"/>
                <a:gd name="connsiteX2" fmla="*/ 970590 w 1031695"/>
                <a:gd name="connsiteY2" fmla="*/ 7106 h 1189433"/>
                <a:gd name="connsiteX3" fmla="*/ 885326 w 1031695"/>
                <a:gd name="connsiteY3" fmla="*/ 39790 h 1189433"/>
                <a:gd name="connsiteX4" fmla="*/ 784429 w 1031695"/>
                <a:gd name="connsiteY4" fmla="*/ 83843 h 1189433"/>
                <a:gd name="connsiteX5" fmla="*/ 669323 w 1031695"/>
                <a:gd name="connsiteY5" fmla="*/ 136423 h 1189433"/>
                <a:gd name="connsiteX6" fmla="*/ 577224 w 1031695"/>
                <a:gd name="connsiteY6" fmla="*/ 179885 h 1189433"/>
                <a:gd name="connsiteX7" fmla="*/ 499540 w 1031695"/>
                <a:gd name="connsiteY7" fmla="*/ 346882 h 1189433"/>
                <a:gd name="connsiteX8" fmla="*/ 511485 w 1031695"/>
                <a:gd name="connsiteY8" fmla="*/ 211789 h 1189433"/>
                <a:gd name="connsiteX9" fmla="*/ 440531 w 1031695"/>
                <a:gd name="connsiteY9" fmla="*/ 247266 h 1189433"/>
                <a:gd name="connsiteX10" fmla="*/ 331109 w 1031695"/>
                <a:gd name="connsiteY10" fmla="*/ 302688 h 1189433"/>
                <a:gd name="connsiteX11" fmla="*/ 217423 w 1031695"/>
                <a:gd name="connsiteY11" fmla="*/ 363793 h 1189433"/>
                <a:gd name="connsiteX12" fmla="*/ 102317 w 1031695"/>
                <a:gd name="connsiteY12" fmla="*/ 427742 h 1189433"/>
                <a:gd name="connsiteX13" fmla="*/ 17053 w 1031695"/>
                <a:gd name="connsiteY13" fmla="*/ 1078590 h 1189433"/>
                <a:gd name="connsiteX14" fmla="*/ 15631 w 1031695"/>
                <a:gd name="connsiteY14" fmla="*/ 1074327 h 1189433"/>
                <a:gd name="connsiteX15" fmla="*/ 0 w 1031695"/>
                <a:gd name="connsiteY15" fmla="*/ 1189433 h 1189433"/>
                <a:gd name="connsiteX16" fmla="*/ 312635 w 1031695"/>
                <a:gd name="connsiteY16" fmla="*/ 837008 h 1189433"/>
                <a:gd name="connsiteX17" fmla="*/ 395057 w 1031695"/>
                <a:gd name="connsiteY17" fmla="*/ 743218 h 1189433"/>
                <a:gd name="connsiteX18" fmla="*/ 716218 w 1031695"/>
                <a:gd name="connsiteY18" fmla="*/ 372320 h 1189433"/>
                <a:gd name="connsiteX19" fmla="*/ 1031695 w 1031695"/>
                <a:gd name="connsiteY19" fmla="*/ 7106 h 1189433"/>
                <a:gd name="connsiteX20" fmla="*/ 1017484 w 1031695"/>
                <a:gd name="connsiteY20" fmla="*/ 1422 h 11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1695" h="1189433">
                  <a:moveTo>
                    <a:pt x="1000432" y="0"/>
                  </a:moveTo>
                  <a:lnTo>
                    <a:pt x="984800" y="1422"/>
                  </a:lnTo>
                  <a:lnTo>
                    <a:pt x="970590" y="7106"/>
                  </a:lnTo>
                  <a:lnTo>
                    <a:pt x="885326" y="39790"/>
                  </a:lnTo>
                  <a:lnTo>
                    <a:pt x="784429" y="83843"/>
                  </a:lnTo>
                  <a:lnTo>
                    <a:pt x="669323" y="136423"/>
                  </a:lnTo>
                  <a:lnTo>
                    <a:pt x="577224" y="179885"/>
                  </a:lnTo>
                  <a:lnTo>
                    <a:pt x="499540" y="346882"/>
                  </a:lnTo>
                  <a:lnTo>
                    <a:pt x="511485" y="211789"/>
                  </a:lnTo>
                  <a:lnTo>
                    <a:pt x="440531" y="247266"/>
                  </a:lnTo>
                  <a:lnTo>
                    <a:pt x="331109" y="302688"/>
                  </a:lnTo>
                  <a:lnTo>
                    <a:pt x="217423" y="363793"/>
                  </a:lnTo>
                  <a:lnTo>
                    <a:pt x="102317" y="427742"/>
                  </a:lnTo>
                  <a:lnTo>
                    <a:pt x="17053" y="1078590"/>
                  </a:lnTo>
                  <a:lnTo>
                    <a:pt x="15631" y="1074327"/>
                  </a:lnTo>
                  <a:lnTo>
                    <a:pt x="0" y="1189433"/>
                  </a:lnTo>
                  <a:lnTo>
                    <a:pt x="312635" y="837008"/>
                  </a:lnTo>
                  <a:lnTo>
                    <a:pt x="395057" y="743218"/>
                  </a:lnTo>
                  <a:lnTo>
                    <a:pt x="716218" y="372320"/>
                  </a:lnTo>
                  <a:lnTo>
                    <a:pt x="1031695" y="7106"/>
                  </a:lnTo>
                  <a:lnTo>
                    <a:pt x="1017484" y="14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A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Freeform 34"/>
            <p:cNvSpPr/>
            <p:nvPr/>
          </p:nvSpPr>
          <p:spPr bwMode="auto">
            <a:xfrm flipH="1">
              <a:off x="3595866" y="4628460"/>
              <a:ext cx="1090434" cy="1077694"/>
            </a:xfrm>
            <a:custGeom>
              <a:avLst/>
              <a:gdLst>
                <a:gd name="connsiteX0" fmla="*/ 1206486 w 1271073"/>
                <a:gd name="connsiteY0" fmla="*/ 0 h 1256223"/>
                <a:gd name="connsiteX1" fmla="*/ 1017484 w 1271073"/>
                <a:gd name="connsiteY1" fmla="*/ 193265 h 1256223"/>
                <a:gd name="connsiteX2" fmla="*/ 832746 w 1271073"/>
                <a:gd name="connsiteY2" fmla="*/ 382267 h 1256223"/>
                <a:gd name="connsiteX3" fmla="*/ 652270 w 1271073"/>
                <a:gd name="connsiteY3" fmla="*/ 562743 h 1256223"/>
                <a:gd name="connsiteX4" fmla="*/ 476058 w 1271073"/>
                <a:gd name="connsiteY4" fmla="*/ 738955 h 1256223"/>
                <a:gd name="connsiteX5" fmla="*/ 0 w 1271073"/>
                <a:gd name="connsiteY5" fmla="*/ 1256223 h 1256223"/>
                <a:gd name="connsiteX6" fmla="*/ 352776 w 1271073"/>
                <a:gd name="connsiteY6" fmla="*/ 1104290 h 1256223"/>
                <a:gd name="connsiteX7" fmla="*/ 638122 w 1271073"/>
                <a:gd name="connsiteY7" fmla="*/ 744692 h 1256223"/>
                <a:gd name="connsiteX8" fmla="*/ 899438 w 1271073"/>
                <a:gd name="connsiteY8" fmla="*/ 442040 h 1256223"/>
                <a:gd name="connsiteX9" fmla="*/ 1167077 w 1271073"/>
                <a:gd name="connsiteY9" fmla="*/ 132067 h 1256223"/>
                <a:gd name="connsiteX10" fmla="*/ 1271073 w 1271073"/>
                <a:gd name="connsiteY10" fmla="*/ 8806 h 1256223"/>
                <a:gd name="connsiteX11" fmla="*/ 1253382 w 1271073"/>
                <a:gd name="connsiteY11" fmla="*/ 5684 h 1256223"/>
                <a:gd name="connsiteX12" fmla="*/ 1230645 w 1271073"/>
                <a:gd name="connsiteY12" fmla="*/ 2842 h 125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073" h="1256223">
                  <a:moveTo>
                    <a:pt x="1206486" y="0"/>
                  </a:moveTo>
                  <a:lnTo>
                    <a:pt x="1017484" y="193265"/>
                  </a:lnTo>
                  <a:lnTo>
                    <a:pt x="832746" y="382267"/>
                  </a:lnTo>
                  <a:lnTo>
                    <a:pt x="652270" y="562743"/>
                  </a:lnTo>
                  <a:lnTo>
                    <a:pt x="476058" y="738955"/>
                  </a:lnTo>
                  <a:lnTo>
                    <a:pt x="0" y="1256223"/>
                  </a:lnTo>
                  <a:lnTo>
                    <a:pt x="352776" y="1104290"/>
                  </a:lnTo>
                  <a:lnTo>
                    <a:pt x="638122" y="744692"/>
                  </a:lnTo>
                  <a:lnTo>
                    <a:pt x="899438" y="442040"/>
                  </a:lnTo>
                  <a:lnTo>
                    <a:pt x="1167077" y="132067"/>
                  </a:lnTo>
                  <a:lnTo>
                    <a:pt x="1271073" y="8806"/>
                  </a:lnTo>
                  <a:lnTo>
                    <a:pt x="1253382" y="5684"/>
                  </a:lnTo>
                  <a:lnTo>
                    <a:pt x="1230645" y="28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A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49"/>
            <p:cNvSpPr/>
            <p:nvPr/>
          </p:nvSpPr>
          <p:spPr bwMode="auto">
            <a:xfrm flipH="1">
              <a:off x="2018335" y="3757640"/>
              <a:ext cx="1536080" cy="910676"/>
            </a:xfrm>
            <a:custGeom>
              <a:avLst/>
              <a:gdLst>
                <a:gd name="connsiteX0" fmla="*/ 875383 w 1790544"/>
                <a:gd name="connsiteY0" fmla="*/ 511533 h 1061537"/>
                <a:gd name="connsiteX1" fmla="*/ 876799 w 1790544"/>
                <a:gd name="connsiteY1" fmla="*/ 511585 h 1061537"/>
                <a:gd name="connsiteX2" fmla="*/ 876798 w 1790544"/>
                <a:gd name="connsiteY2" fmla="*/ 511585 h 1061537"/>
                <a:gd name="connsiteX3" fmla="*/ 1020326 w 1790544"/>
                <a:gd name="connsiteY3" fmla="*/ 0 h 1061537"/>
                <a:gd name="connsiteX4" fmla="*/ 956378 w 1790544"/>
                <a:gd name="connsiteY4" fmla="*/ 0 h 1061537"/>
                <a:gd name="connsiteX5" fmla="*/ 945010 w 1790544"/>
                <a:gd name="connsiteY5" fmla="*/ 0 h 1061537"/>
                <a:gd name="connsiteX6" fmla="*/ 932220 w 1790544"/>
                <a:gd name="connsiteY6" fmla="*/ 1422 h 1061537"/>
                <a:gd name="connsiteX7" fmla="*/ 724744 w 1790544"/>
                <a:gd name="connsiteY7" fmla="*/ 227371 h 1061537"/>
                <a:gd name="connsiteX8" fmla="*/ 520111 w 1790544"/>
                <a:gd name="connsiteY8" fmla="*/ 446215 h 1061537"/>
                <a:gd name="connsiteX9" fmla="*/ 559900 w 1790544"/>
                <a:gd name="connsiteY9" fmla="*/ 459005 h 1061537"/>
                <a:gd name="connsiteX10" fmla="*/ 601112 w 1790544"/>
                <a:gd name="connsiteY10" fmla="*/ 471795 h 1061537"/>
                <a:gd name="connsiteX11" fmla="*/ 639480 w 1790544"/>
                <a:gd name="connsiteY11" fmla="*/ 481743 h 1061537"/>
                <a:gd name="connsiteX12" fmla="*/ 601111 w 1790544"/>
                <a:gd name="connsiteY12" fmla="*/ 471795 h 1061537"/>
                <a:gd name="connsiteX13" fmla="*/ 559900 w 1790544"/>
                <a:gd name="connsiteY13" fmla="*/ 459005 h 1061537"/>
                <a:gd name="connsiteX14" fmla="*/ 520110 w 1790544"/>
                <a:gd name="connsiteY14" fmla="*/ 446215 h 1061537"/>
                <a:gd name="connsiteX15" fmla="*/ 237318 w 1790544"/>
                <a:gd name="connsiteY15" fmla="*/ 744640 h 1061537"/>
                <a:gd name="connsiteX16" fmla="*/ 0 w 1790544"/>
                <a:gd name="connsiteY16" fmla="*/ 993326 h 1061537"/>
                <a:gd name="connsiteX17" fmla="*/ 24158 w 1790544"/>
                <a:gd name="connsiteY17" fmla="*/ 996168 h 1061537"/>
                <a:gd name="connsiteX18" fmla="*/ 46895 w 1790544"/>
                <a:gd name="connsiteY18" fmla="*/ 999010 h 1061537"/>
                <a:gd name="connsiteX19" fmla="*/ 71053 w 1790544"/>
                <a:gd name="connsiteY19" fmla="*/ 1003274 h 1061537"/>
                <a:gd name="connsiteX20" fmla="*/ 93791 w 1790544"/>
                <a:gd name="connsiteY20" fmla="*/ 1010379 h 1061537"/>
                <a:gd name="connsiteX21" fmla="*/ 116528 w 1790544"/>
                <a:gd name="connsiteY21" fmla="*/ 1020327 h 1061537"/>
                <a:gd name="connsiteX22" fmla="*/ 139265 w 1790544"/>
                <a:gd name="connsiteY22" fmla="*/ 1028853 h 1061537"/>
                <a:gd name="connsiteX23" fmla="*/ 160580 w 1790544"/>
                <a:gd name="connsiteY23" fmla="*/ 1043064 h 1061537"/>
                <a:gd name="connsiteX24" fmla="*/ 179055 w 1790544"/>
                <a:gd name="connsiteY24" fmla="*/ 1060117 h 1061537"/>
                <a:gd name="connsiteX25" fmla="*/ 223107 w 1790544"/>
                <a:gd name="connsiteY25" fmla="*/ 1061537 h 1061537"/>
                <a:gd name="connsiteX26" fmla="*/ 265739 w 1790544"/>
                <a:gd name="connsiteY26" fmla="*/ 1061537 h 1061537"/>
                <a:gd name="connsiteX27" fmla="*/ 308371 w 1790544"/>
                <a:gd name="connsiteY27" fmla="*/ 1061537 h 1061537"/>
                <a:gd name="connsiteX28" fmla="*/ 349583 w 1790544"/>
                <a:gd name="connsiteY28" fmla="*/ 1060117 h 1061537"/>
                <a:gd name="connsiteX29" fmla="*/ 392215 w 1790544"/>
                <a:gd name="connsiteY29" fmla="*/ 1058695 h 1061537"/>
                <a:gd name="connsiteX30" fmla="*/ 433425 w 1790544"/>
                <a:gd name="connsiteY30" fmla="*/ 1054432 h 1061537"/>
                <a:gd name="connsiteX31" fmla="*/ 473215 w 1790544"/>
                <a:gd name="connsiteY31" fmla="*/ 1050169 h 1061537"/>
                <a:gd name="connsiteX32" fmla="*/ 514426 w 1790544"/>
                <a:gd name="connsiteY32" fmla="*/ 1043064 h 1061537"/>
                <a:gd name="connsiteX33" fmla="*/ 554216 w 1790544"/>
                <a:gd name="connsiteY33" fmla="*/ 1037380 h 1061537"/>
                <a:gd name="connsiteX34" fmla="*/ 592585 w 1790544"/>
                <a:gd name="connsiteY34" fmla="*/ 1028853 h 1061537"/>
                <a:gd name="connsiteX35" fmla="*/ 632375 w 1790544"/>
                <a:gd name="connsiteY35" fmla="*/ 1020327 h 1061537"/>
                <a:gd name="connsiteX36" fmla="*/ 670744 w 1790544"/>
                <a:gd name="connsiteY36" fmla="*/ 1010379 h 1061537"/>
                <a:gd name="connsiteX37" fmla="*/ 707691 w 1790544"/>
                <a:gd name="connsiteY37" fmla="*/ 999010 h 1061537"/>
                <a:gd name="connsiteX38" fmla="*/ 747481 w 1790544"/>
                <a:gd name="connsiteY38" fmla="*/ 987642 h 1061537"/>
                <a:gd name="connsiteX39" fmla="*/ 784429 w 1790544"/>
                <a:gd name="connsiteY39" fmla="*/ 974853 h 1061537"/>
                <a:gd name="connsiteX40" fmla="*/ 821377 w 1790544"/>
                <a:gd name="connsiteY40" fmla="*/ 960642 h 1061537"/>
                <a:gd name="connsiteX41" fmla="*/ 545690 w 1790544"/>
                <a:gd name="connsiteY41" fmla="*/ 804324 h 1061537"/>
                <a:gd name="connsiteX42" fmla="*/ 585480 w 1790544"/>
                <a:gd name="connsiteY42" fmla="*/ 802903 h 1061537"/>
                <a:gd name="connsiteX43" fmla="*/ 847444 w 1790544"/>
                <a:gd name="connsiteY43" fmla="*/ 793128 h 1061537"/>
                <a:gd name="connsiteX44" fmla="*/ 807634 w 1790544"/>
                <a:gd name="connsiteY44" fmla="*/ 762431 h 1061537"/>
                <a:gd name="connsiteX45" fmla="*/ 912319 w 1790544"/>
                <a:gd name="connsiteY45" fmla="*/ 790708 h 1061537"/>
                <a:gd name="connsiteX46" fmla="*/ 1156748 w 1790544"/>
                <a:gd name="connsiteY46" fmla="*/ 781587 h 1061537"/>
                <a:gd name="connsiteX47" fmla="*/ 1196538 w 1790544"/>
                <a:gd name="connsiteY47" fmla="*/ 754587 h 1061537"/>
                <a:gd name="connsiteX48" fmla="*/ 1236328 w 1790544"/>
                <a:gd name="connsiteY48" fmla="*/ 724745 h 1061537"/>
                <a:gd name="connsiteX49" fmla="*/ 1274697 w 1790544"/>
                <a:gd name="connsiteY49" fmla="*/ 696323 h 1061537"/>
                <a:gd name="connsiteX50" fmla="*/ 1311644 w 1790544"/>
                <a:gd name="connsiteY50" fmla="*/ 663638 h 1061537"/>
                <a:gd name="connsiteX51" fmla="*/ 1348592 w 1790544"/>
                <a:gd name="connsiteY51" fmla="*/ 633796 h 1061537"/>
                <a:gd name="connsiteX52" fmla="*/ 1385540 w 1790544"/>
                <a:gd name="connsiteY52" fmla="*/ 599691 h 1061537"/>
                <a:gd name="connsiteX53" fmla="*/ 1421067 w 1790544"/>
                <a:gd name="connsiteY53" fmla="*/ 565585 h 1061537"/>
                <a:gd name="connsiteX54" fmla="*/ 1456593 w 1790544"/>
                <a:gd name="connsiteY54" fmla="*/ 532900 h 1061537"/>
                <a:gd name="connsiteX55" fmla="*/ 1490699 w 1790544"/>
                <a:gd name="connsiteY55" fmla="*/ 497374 h 1061537"/>
                <a:gd name="connsiteX56" fmla="*/ 1524804 w 1790544"/>
                <a:gd name="connsiteY56" fmla="*/ 461848 h 1061537"/>
                <a:gd name="connsiteX57" fmla="*/ 1591595 w 1790544"/>
                <a:gd name="connsiteY57" fmla="*/ 386531 h 1061537"/>
                <a:gd name="connsiteX58" fmla="*/ 1629068 w 1790544"/>
                <a:gd name="connsiteY58" fmla="*/ 340730 h 1061537"/>
                <a:gd name="connsiteX59" fmla="*/ 1596711 w 1790544"/>
                <a:gd name="connsiteY59" fmla="*/ 319108 h 1061537"/>
                <a:gd name="connsiteX60" fmla="*/ 1680232 w 1790544"/>
                <a:gd name="connsiteY60" fmla="*/ 277511 h 1061537"/>
                <a:gd name="connsiteX61" fmla="*/ 1718069 w 1790544"/>
                <a:gd name="connsiteY61" fmla="*/ 230214 h 1061537"/>
                <a:gd name="connsiteX62" fmla="*/ 1718070 w 1790544"/>
                <a:gd name="connsiteY62" fmla="*/ 230213 h 1061537"/>
                <a:gd name="connsiteX63" fmla="*/ 1753596 w 1790544"/>
                <a:gd name="connsiteY63" fmla="*/ 180476 h 1061537"/>
                <a:gd name="connsiteX64" fmla="*/ 1790544 w 1790544"/>
                <a:gd name="connsiteY64" fmla="*/ 130738 h 1061537"/>
                <a:gd name="connsiteX65" fmla="*/ 1429593 w 1790544"/>
                <a:gd name="connsiteY65" fmla="*/ 31264 h 1061537"/>
                <a:gd name="connsiteX66" fmla="*/ 1436699 w 1790544"/>
                <a:gd name="connsiteY66" fmla="*/ 29843 h 1061537"/>
                <a:gd name="connsiteX67" fmla="*/ 1377014 w 1790544"/>
                <a:gd name="connsiteY67" fmla="*/ 25579 h 1061537"/>
                <a:gd name="connsiteX68" fmla="*/ 1318750 w 1790544"/>
                <a:gd name="connsiteY68" fmla="*/ 21317 h 1061537"/>
                <a:gd name="connsiteX69" fmla="*/ 1202223 w 1790544"/>
                <a:gd name="connsiteY69" fmla="*/ 11369 h 1061537"/>
                <a:gd name="connsiteX70" fmla="*/ 1142538 w 1790544"/>
                <a:gd name="connsiteY70" fmla="*/ 7106 h 1061537"/>
                <a:gd name="connsiteX71" fmla="*/ 1081432 w 1790544"/>
                <a:gd name="connsiteY71" fmla="*/ 4264 h 106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790544" h="1061537">
                  <a:moveTo>
                    <a:pt x="875383" y="511533"/>
                  </a:moveTo>
                  <a:lnTo>
                    <a:pt x="876799" y="511585"/>
                  </a:lnTo>
                  <a:lnTo>
                    <a:pt x="876798" y="511585"/>
                  </a:lnTo>
                  <a:close/>
                  <a:moveTo>
                    <a:pt x="1020326" y="0"/>
                  </a:moveTo>
                  <a:lnTo>
                    <a:pt x="956378" y="0"/>
                  </a:lnTo>
                  <a:lnTo>
                    <a:pt x="945010" y="0"/>
                  </a:lnTo>
                  <a:lnTo>
                    <a:pt x="932220" y="1422"/>
                  </a:lnTo>
                  <a:lnTo>
                    <a:pt x="724744" y="227371"/>
                  </a:lnTo>
                  <a:lnTo>
                    <a:pt x="520111" y="446215"/>
                  </a:lnTo>
                  <a:lnTo>
                    <a:pt x="559900" y="459005"/>
                  </a:lnTo>
                  <a:lnTo>
                    <a:pt x="601112" y="471795"/>
                  </a:lnTo>
                  <a:lnTo>
                    <a:pt x="639480" y="481743"/>
                  </a:lnTo>
                  <a:lnTo>
                    <a:pt x="601111" y="471795"/>
                  </a:lnTo>
                  <a:lnTo>
                    <a:pt x="559900" y="459005"/>
                  </a:lnTo>
                  <a:lnTo>
                    <a:pt x="520110" y="446215"/>
                  </a:lnTo>
                  <a:lnTo>
                    <a:pt x="237318" y="744640"/>
                  </a:lnTo>
                  <a:lnTo>
                    <a:pt x="0" y="993326"/>
                  </a:lnTo>
                  <a:lnTo>
                    <a:pt x="24158" y="996168"/>
                  </a:lnTo>
                  <a:lnTo>
                    <a:pt x="46895" y="999010"/>
                  </a:lnTo>
                  <a:lnTo>
                    <a:pt x="71053" y="1003274"/>
                  </a:lnTo>
                  <a:lnTo>
                    <a:pt x="93791" y="1010379"/>
                  </a:lnTo>
                  <a:lnTo>
                    <a:pt x="116528" y="1020327"/>
                  </a:lnTo>
                  <a:lnTo>
                    <a:pt x="139265" y="1028853"/>
                  </a:lnTo>
                  <a:lnTo>
                    <a:pt x="160580" y="1043064"/>
                  </a:lnTo>
                  <a:lnTo>
                    <a:pt x="179055" y="1060117"/>
                  </a:lnTo>
                  <a:lnTo>
                    <a:pt x="223107" y="1061537"/>
                  </a:lnTo>
                  <a:lnTo>
                    <a:pt x="265739" y="1061537"/>
                  </a:lnTo>
                  <a:lnTo>
                    <a:pt x="308371" y="1061537"/>
                  </a:lnTo>
                  <a:lnTo>
                    <a:pt x="349583" y="1060117"/>
                  </a:lnTo>
                  <a:lnTo>
                    <a:pt x="392215" y="1058695"/>
                  </a:lnTo>
                  <a:lnTo>
                    <a:pt x="433425" y="1054432"/>
                  </a:lnTo>
                  <a:lnTo>
                    <a:pt x="473215" y="1050169"/>
                  </a:lnTo>
                  <a:lnTo>
                    <a:pt x="514426" y="1043064"/>
                  </a:lnTo>
                  <a:lnTo>
                    <a:pt x="554216" y="1037380"/>
                  </a:lnTo>
                  <a:lnTo>
                    <a:pt x="592585" y="1028853"/>
                  </a:lnTo>
                  <a:lnTo>
                    <a:pt x="632375" y="1020327"/>
                  </a:lnTo>
                  <a:lnTo>
                    <a:pt x="670744" y="1010379"/>
                  </a:lnTo>
                  <a:lnTo>
                    <a:pt x="707691" y="999010"/>
                  </a:lnTo>
                  <a:lnTo>
                    <a:pt x="747481" y="987642"/>
                  </a:lnTo>
                  <a:lnTo>
                    <a:pt x="784429" y="974853"/>
                  </a:lnTo>
                  <a:lnTo>
                    <a:pt x="821377" y="960642"/>
                  </a:lnTo>
                  <a:lnTo>
                    <a:pt x="545690" y="804324"/>
                  </a:lnTo>
                  <a:lnTo>
                    <a:pt x="585480" y="802903"/>
                  </a:lnTo>
                  <a:lnTo>
                    <a:pt x="847444" y="793128"/>
                  </a:lnTo>
                  <a:lnTo>
                    <a:pt x="807634" y="762431"/>
                  </a:lnTo>
                  <a:lnTo>
                    <a:pt x="912319" y="790708"/>
                  </a:lnTo>
                  <a:lnTo>
                    <a:pt x="1156748" y="781587"/>
                  </a:lnTo>
                  <a:lnTo>
                    <a:pt x="1196538" y="754587"/>
                  </a:lnTo>
                  <a:lnTo>
                    <a:pt x="1236328" y="724745"/>
                  </a:lnTo>
                  <a:lnTo>
                    <a:pt x="1274697" y="696323"/>
                  </a:lnTo>
                  <a:lnTo>
                    <a:pt x="1311644" y="663638"/>
                  </a:lnTo>
                  <a:lnTo>
                    <a:pt x="1348592" y="633796"/>
                  </a:lnTo>
                  <a:lnTo>
                    <a:pt x="1385540" y="599691"/>
                  </a:lnTo>
                  <a:lnTo>
                    <a:pt x="1421067" y="565585"/>
                  </a:lnTo>
                  <a:lnTo>
                    <a:pt x="1456593" y="532900"/>
                  </a:lnTo>
                  <a:lnTo>
                    <a:pt x="1490699" y="497374"/>
                  </a:lnTo>
                  <a:lnTo>
                    <a:pt x="1524804" y="461848"/>
                  </a:lnTo>
                  <a:lnTo>
                    <a:pt x="1591595" y="386531"/>
                  </a:lnTo>
                  <a:lnTo>
                    <a:pt x="1629068" y="340730"/>
                  </a:lnTo>
                  <a:lnTo>
                    <a:pt x="1596711" y="319108"/>
                  </a:lnTo>
                  <a:lnTo>
                    <a:pt x="1680232" y="277511"/>
                  </a:lnTo>
                  <a:lnTo>
                    <a:pt x="1718069" y="230214"/>
                  </a:lnTo>
                  <a:lnTo>
                    <a:pt x="1718070" y="230213"/>
                  </a:lnTo>
                  <a:lnTo>
                    <a:pt x="1753596" y="180476"/>
                  </a:lnTo>
                  <a:lnTo>
                    <a:pt x="1790544" y="130738"/>
                  </a:lnTo>
                  <a:lnTo>
                    <a:pt x="1429593" y="31264"/>
                  </a:lnTo>
                  <a:lnTo>
                    <a:pt x="1436699" y="29843"/>
                  </a:lnTo>
                  <a:lnTo>
                    <a:pt x="1377014" y="25579"/>
                  </a:lnTo>
                  <a:lnTo>
                    <a:pt x="1318750" y="21317"/>
                  </a:lnTo>
                  <a:lnTo>
                    <a:pt x="1202223" y="11369"/>
                  </a:lnTo>
                  <a:lnTo>
                    <a:pt x="1142538" y="7106"/>
                  </a:lnTo>
                  <a:lnTo>
                    <a:pt x="1081432" y="4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A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41"/>
            <p:cNvSpPr/>
            <p:nvPr/>
          </p:nvSpPr>
          <p:spPr bwMode="auto">
            <a:xfrm flipH="1">
              <a:off x="1255425" y="2063470"/>
              <a:ext cx="1461714" cy="1676278"/>
            </a:xfrm>
            <a:custGeom>
              <a:avLst/>
              <a:gdLst>
                <a:gd name="connsiteX0" fmla="*/ 1200802 w 1703859"/>
                <a:gd name="connsiteY0" fmla="*/ 1264750 h 1953967"/>
                <a:gd name="connsiteX1" fmla="*/ 1178065 w 1703859"/>
                <a:gd name="connsiteY1" fmla="*/ 1277540 h 1953967"/>
                <a:gd name="connsiteX2" fmla="*/ 1155328 w 1703859"/>
                <a:gd name="connsiteY2" fmla="*/ 1288909 h 1953967"/>
                <a:gd name="connsiteX3" fmla="*/ 1131169 w 1703859"/>
                <a:gd name="connsiteY3" fmla="*/ 1300277 h 1953967"/>
                <a:gd name="connsiteX4" fmla="*/ 1107011 w 1703859"/>
                <a:gd name="connsiteY4" fmla="*/ 1311646 h 1953967"/>
                <a:gd name="connsiteX5" fmla="*/ 1093079 w 1703859"/>
                <a:gd name="connsiteY5" fmla="*/ 1317741 h 1953967"/>
                <a:gd name="connsiteX6" fmla="*/ 1084275 w 1703859"/>
                <a:gd name="connsiteY6" fmla="*/ 1321593 h 1953967"/>
                <a:gd name="connsiteX7" fmla="*/ 1058695 w 1703859"/>
                <a:gd name="connsiteY7" fmla="*/ 1330119 h 1953967"/>
                <a:gd name="connsiteX8" fmla="*/ 1034537 w 1703859"/>
                <a:gd name="connsiteY8" fmla="*/ 1335803 h 1953967"/>
                <a:gd name="connsiteX9" fmla="*/ 1010378 w 1703859"/>
                <a:gd name="connsiteY9" fmla="*/ 1342909 h 1953967"/>
                <a:gd name="connsiteX10" fmla="*/ 984799 w 1703859"/>
                <a:gd name="connsiteY10" fmla="*/ 1348593 h 1953967"/>
                <a:gd name="connsiteX11" fmla="*/ 960642 w 1703859"/>
                <a:gd name="connsiteY11" fmla="*/ 1351436 h 1953967"/>
                <a:gd name="connsiteX12" fmla="*/ 935062 w 1703859"/>
                <a:gd name="connsiteY12" fmla="*/ 1357120 h 1953967"/>
                <a:gd name="connsiteX13" fmla="*/ 909483 w 1703859"/>
                <a:gd name="connsiteY13" fmla="*/ 1358540 h 1953967"/>
                <a:gd name="connsiteX14" fmla="*/ 883904 w 1703859"/>
                <a:gd name="connsiteY14" fmla="*/ 1359962 h 1953967"/>
                <a:gd name="connsiteX15" fmla="*/ 858325 w 1703859"/>
                <a:gd name="connsiteY15" fmla="*/ 1359962 h 1953967"/>
                <a:gd name="connsiteX16" fmla="*/ 832745 w 1703859"/>
                <a:gd name="connsiteY16" fmla="*/ 1358540 h 1953967"/>
                <a:gd name="connsiteX17" fmla="*/ 858325 w 1703859"/>
                <a:gd name="connsiteY17" fmla="*/ 1359961 h 1953967"/>
                <a:gd name="connsiteX18" fmla="*/ 883904 w 1703859"/>
                <a:gd name="connsiteY18" fmla="*/ 1359961 h 1953967"/>
                <a:gd name="connsiteX19" fmla="*/ 909483 w 1703859"/>
                <a:gd name="connsiteY19" fmla="*/ 1358540 h 1953967"/>
                <a:gd name="connsiteX20" fmla="*/ 935062 w 1703859"/>
                <a:gd name="connsiteY20" fmla="*/ 1357119 h 1953967"/>
                <a:gd name="connsiteX21" fmla="*/ 960642 w 1703859"/>
                <a:gd name="connsiteY21" fmla="*/ 1351435 h 1953967"/>
                <a:gd name="connsiteX22" fmla="*/ 984800 w 1703859"/>
                <a:gd name="connsiteY22" fmla="*/ 1348593 h 1953967"/>
                <a:gd name="connsiteX23" fmla="*/ 1010379 w 1703859"/>
                <a:gd name="connsiteY23" fmla="*/ 1342908 h 1953967"/>
                <a:gd name="connsiteX24" fmla="*/ 1034537 w 1703859"/>
                <a:gd name="connsiteY24" fmla="*/ 1335803 h 1953967"/>
                <a:gd name="connsiteX25" fmla="*/ 1058695 w 1703859"/>
                <a:gd name="connsiteY25" fmla="*/ 1330119 h 1953967"/>
                <a:gd name="connsiteX26" fmla="*/ 1084274 w 1703859"/>
                <a:gd name="connsiteY26" fmla="*/ 1321593 h 1953967"/>
                <a:gd name="connsiteX27" fmla="*/ 1093079 w 1703859"/>
                <a:gd name="connsiteY27" fmla="*/ 1317741 h 1953967"/>
                <a:gd name="connsiteX28" fmla="*/ 1107012 w 1703859"/>
                <a:gd name="connsiteY28" fmla="*/ 1311645 h 1953967"/>
                <a:gd name="connsiteX29" fmla="*/ 1131169 w 1703859"/>
                <a:gd name="connsiteY29" fmla="*/ 1300276 h 1953967"/>
                <a:gd name="connsiteX30" fmla="*/ 1155328 w 1703859"/>
                <a:gd name="connsiteY30" fmla="*/ 1288908 h 1953967"/>
                <a:gd name="connsiteX31" fmla="*/ 1178065 w 1703859"/>
                <a:gd name="connsiteY31" fmla="*/ 1277539 h 1953967"/>
                <a:gd name="connsiteX32" fmla="*/ 1284645 w 1703859"/>
                <a:gd name="connsiteY32" fmla="*/ 1202223 h 1953967"/>
                <a:gd name="connsiteX33" fmla="*/ 1264750 w 1703859"/>
                <a:gd name="connsiteY33" fmla="*/ 1220697 h 1953967"/>
                <a:gd name="connsiteX34" fmla="*/ 1243434 w 1703859"/>
                <a:gd name="connsiteY34" fmla="*/ 1234908 h 1953967"/>
                <a:gd name="connsiteX35" fmla="*/ 1222118 w 1703859"/>
                <a:gd name="connsiteY35" fmla="*/ 1250539 h 1953967"/>
                <a:gd name="connsiteX36" fmla="*/ 1243434 w 1703859"/>
                <a:gd name="connsiteY36" fmla="*/ 1234907 h 1953967"/>
                <a:gd name="connsiteX37" fmla="*/ 1264750 w 1703859"/>
                <a:gd name="connsiteY37" fmla="*/ 1220696 h 1953967"/>
                <a:gd name="connsiteX38" fmla="*/ 1441223 w 1703859"/>
                <a:gd name="connsiteY38" fmla="*/ 812589 h 1953967"/>
                <a:gd name="connsiteX39" fmla="*/ 1412542 w 1703859"/>
                <a:gd name="connsiteY39" fmla="*/ 841272 h 1953967"/>
                <a:gd name="connsiteX40" fmla="*/ 1409078 w 1703859"/>
                <a:gd name="connsiteY40" fmla="*/ 844615 h 1953967"/>
                <a:gd name="connsiteX41" fmla="*/ 1412541 w 1703859"/>
                <a:gd name="connsiteY41" fmla="*/ 841272 h 1953967"/>
                <a:gd name="connsiteX42" fmla="*/ 1703859 w 1703859"/>
                <a:gd name="connsiteY42" fmla="*/ 0 h 1953967"/>
                <a:gd name="connsiteX43" fmla="*/ 1418225 w 1703859"/>
                <a:gd name="connsiteY43" fmla="*/ 333950 h 1953967"/>
                <a:gd name="connsiteX44" fmla="*/ 1126906 w 1703859"/>
                <a:gd name="connsiteY44" fmla="*/ 669322 h 1953967"/>
                <a:gd name="connsiteX45" fmla="*/ 1153907 w 1703859"/>
                <a:gd name="connsiteY45" fmla="*/ 675007 h 1953967"/>
                <a:gd name="connsiteX46" fmla="*/ 1179486 w 1703859"/>
                <a:gd name="connsiteY46" fmla="*/ 677849 h 1953967"/>
                <a:gd name="connsiteX47" fmla="*/ 1206486 w 1703859"/>
                <a:gd name="connsiteY47" fmla="*/ 680691 h 1953967"/>
                <a:gd name="connsiteX48" fmla="*/ 1234907 w 1703859"/>
                <a:gd name="connsiteY48" fmla="*/ 680691 h 1953967"/>
                <a:gd name="connsiteX49" fmla="*/ 1260486 w 1703859"/>
                <a:gd name="connsiteY49" fmla="*/ 680691 h 1953967"/>
                <a:gd name="connsiteX50" fmla="*/ 1286065 w 1703859"/>
                <a:gd name="connsiteY50" fmla="*/ 676428 h 1953967"/>
                <a:gd name="connsiteX51" fmla="*/ 1313066 w 1703859"/>
                <a:gd name="connsiteY51" fmla="*/ 673586 h 1953967"/>
                <a:gd name="connsiteX52" fmla="*/ 1338645 w 1703859"/>
                <a:gd name="connsiteY52" fmla="*/ 669322 h 1953967"/>
                <a:gd name="connsiteX53" fmla="*/ 1364224 w 1703859"/>
                <a:gd name="connsiteY53" fmla="*/ 662217 h 1953967"/>
                <a:gd name="connsiteX54" fmla="*/ 1338645 w 1703859"/>
                <a:gd name="connsiteY54" fmla="*/ 669323 h 1953967"/>
                <a:gd name="connsiteX55" fmla="*/ 1313066 w 1703859"/>
                <a:gd name="connsiteY55" fmla="*/ 673586 h 1953967"/>
                <a:gd name="connsiteX56" fmla="*/ 1286066 w 1703859"/>
                <a:gd name="connsiteY56" fmla="*/ 676428 h 1953967"/>
                <a:gd name="connsiteX57" fmla="*/ 1260487 w 1703859"/>
                <a:gd name="connsiteY57" fmla="*/ 680692 h 1953967"/>
                <a:gd name="connsiteX58" fmla="*/ 1234908 w 1703859"/>
                <a:gd name="connsiteY58" fmla="*/ 680692 h 1953967"/>
                <a:gd name="connsiteX59" fmla="*/ 1206486 w 1703859"/>
                <a:gd name="connsiteY59" fmla="*/ 680692 h 1953967"/>
                <a:gd name="connsiteX60" fmla="*/ 1179486 w 1703859"/>
                <a:gd name="connsiteY60" fmla="*/ 677850 h 1953967"/>
                <a:gd name="connsiteX61" fmla="*/ 1153907 w 1703859"/>
                <a:gd name="connsiteY61" fmla="*/ 675008 h 1953967"/>
                <a:gd name="connsiteX62" fmla="*/ 1126907 w 1703859"/>
                <a:gd name="connsiteY62" fmla="*/ 669323 h 1953967"/>
                <a:gd name="connsiteX63" fmla="*/ 1078590 w 1703859"/>
                <a:gd name="connsiteY63" fmla="*/ 723324 h 1953967"/>
                <a:gd name="connsiteX64" fmla="*/ 891009 w 1703859"/>
                <a:gd name="connsiteY64" fmla="*/ 937905 h 1953967"/>
                <a:gd name="connsiteX65" fmla="*/ 702007 w 1703859"/>
                <a:gd name="connsiteY65" fmla="*/ 1149643 h 1953967"/>
                <a:gd name="connsiteX66" fmla="*/ 585480 w 1703859"/>
                <a:gd name="connsiteY66" fmla="*/ 1281803 h 1953967"/>
                <a:gd name="connsiteX67" fmla="*/ 609637 w 1703859"/>
                <a:gd name="connsiteY67" fmla="*/ 1294592 h 1953967"/>
                <a:gd name="connsiteX68" fmla="*/ 633796 w 1703859"/>
                <a:gd name="connsiteY68" fmla="*/ 1307382 h 1953967"/>
                <a:gd name="connsiteX69" fmla="*/ 656533 w 1703859"/>
                <a:gd name="connsiteY69" fmla="*/ 1317329 h 1953967"/>
                <a:gd name="connsiteX70" fmla="*/ 680691 w 1703859"/>
                <a:gd name="connsiteY70" fmla="*/ 1325855 h 1953967"/>
                <a:gd name="connsiteX71" fmla="*/ 707692 w 1703859"/>
                <a:gd name="connsiteY71" fmla="*/ 1334382 h 1953967"/>
                <a:gd name="connsiteX72" fmla="*/ 731849 w 1703859"/>
                <a:gd name="connsiteY72" fmla="*/ 1342908 h 1953967"/>
                <a:gd name="connsiteX73" fmla="*/ 757428 w 1703859"/>
                <a:gd name="connsiteY73" fmla="*/ 1347172 h 1953967"/>
                <a:gd name="connsiteX74" fmla="*/ 783008 w 1703859"/>
                <a:gd name="connsiteY74" fmla="*/ 1351435 h 1953967"/>
                <a:gd name="connsiteX75" fmla="*/ 808587 w 1703859"/>
                <a:gd name="connsiteY75" fmla="*/ 1355698 h 1953967"/>
                <a:gd name="connsiteX76" fmla="*/ 783008 w 1703859"/>
                <a:gd name="connsiteY76" fmla="*/ 1351436 h 1953967"/>
                <a:gd name="connsiteX77" fmla="*/ 757428 w 1703859"/>
                <a:gd name="connsiteY77" fmla="*/ 1347172 h 1953967"/>
                <a:gd name="connsiteX78" fmla="*/ 731849 w 1703859"/>
                <a:gd name="connsiteY78" fmla="*/ 1342909 h 1953967"/>
                <a:gd name="connsiteX79" fmla="*/ 707692 w 1703859"/>
                <a:gd name="connsiteY79" fmla="*/ 1334383 h 1953967"/>
                <a:gd name="connsiteX80" fmla="*/ 680691 w 1703859"/>
                <a:gd name="connsiteY80" fmla="*/ 1325856 h 1953967"/>
                <a:gd name="connsiteX81" fmla="*/ 656533 w 1703859"/>
                <a:gd name="connsiteY81" fmla="*/ 1317330 h 1953967"/>
                <a:gd name="connsiteX82" fmla="*/ 633796 w 1703859"/>
                <a:gd name="connsiteY82" fmla="*/ 1307382 h 1953967"/>
                <a:gd name="connsiteX83" fmla="*/ 609637 w 1703859"/>
                <a:gd name="connsiteY83" fmla="*/ 1294593 h 1953967"/>
                <a:gd name="connsiteX84" fmla="*/ 585480 w 1703859"/>
                <a:gd name="connsiteY84" fmla="*/ 1281803 h 1953967"/>
                <a:gd name="connsiteX85" fmla="*/ 255792 w 1703859"/>
                <a:gd name="connsiteY85" fmla="*/ 1647018 h 1953967"/>
                <a:gd name="connsiteX86" fmla="*/ 0 w 1703859"/>
                <a:gd name="connsiteY86" fmla="*/ 1925546 h 1953967"/>
                <a:gd name="connsiteX87" fmla="*/ 12789 w 1703859"/>
                <a:gd name="connsiteY87" fmla="*/ 1924125 h 1953967"/>
                <a:gd name="connsiteX88" fmla="*/ 24158 w 1703859"/>
                <a:gd name="connsiteY88" fmla="*/ 1924125 h 1953967"/>
                <a:gd name="connsiteX89" fmla="*/ 88106 w 1703859"/>
                <a:gd name="connsiteY89" fmla="*/ 1924125 h 1953967"/>
                <a:gd name="connsiteX90" fmla="*/ 149212 w 1703859"/>
                <a:gd name="connsiteY90" fmla="*/ 1928388 h 1953967"/>
                <a:gd name="connsiteX91" fmla="*/ 210318 w 1703859"/>
                <a:gd name="connsiteY91" fmla="*/ 1931230 h 1953967"/>
                <a:gd name="connsiteX92" fmla="*/ 270003 w 1703859"/>
                <a:gd name="connsiteY92" fmla="*/ 1935494 h 1953967"/>
                <a:gd name="connsiteX93" fmla="*/ 386530 w 1703859"/>
                <a:gd name="connsiteY93" fmla="*/ 1945441 h 1953967"/>
                <a:gd name="connsiteX94" fmla="*/ 444794 w 1703859"/>
                <a:gd name="connsiteY94" fmla="*/ 1949704 h 1953967"/>
                <a:gd name="connsiteX95" fmla="*/ 504479 w 1703859"/>
                <a:gd name="connsiteY95" fmla="*/ 1953967 h 1953967"/>
                <a:gd name="connsiteX96" fmla="*/ 1018905 w 1703859"/>
                <a:gd name="connsiteY96" fmla="*/ 1801913 h 1953967"/>
                <a:gd name="connsiteX97" fmla="*/ 1078590 w 1703859"/>
                <a:gd name="connsiteY97" fmla="*/ 1699597 h 1953967"/>
                <a:gd name="connsiteX98" fmla="*/ 1134012 w 1703859"/>
                <a:gd name="connsiteY98" fmla="*/ 1593017 h 1953967"/>
                <a:gd name="connsiteX99" fmla="*/ 1188012 w 1703859"/>
                <a:gd name="connsiteY99" fmla="*/ 1487858 h 1953967"/>
                <a:gd name="connsiteX100" fmla="*/ 1239171 w 1703859"/>
                <a:gd name="connsiteY100" fmla="*/ 1381278 h 1953967"/>
                <a:gd name="connsiteX101" fmla="*/ 1239171 w 1703859"/>
                <a:gd name="connsiteY101" fmla="*/ 1378435 h 1953967"/>
                <a:gd name="connsiteX102" fmla="*/ 1237750 w 1703859"/>
                <a:gd name="connsiteY102" fmla="*/ 1378435 h 1953967"/>
                <a:gd name="connsiteX103" fmla="*/ 1227802 w 1703859"/>
                <a:gd name="connsiteY103" fmla="*/ 1379857 h 1953967"/>
                <a:gd name="connsiteX104" fmla="*/ 1190854 w 1703859"/>
                <a:gd name="connsiteY104" fmla="*/ 1392646 h 1953967"/>
                <a:gd name="connsiteX105" fmla="*/ 1169539 w 1703859"/>
                <a:gd name="connsiteY105" fmla="*/ 1398330 h 1953967"/>
                <a:gd name="connsiteX106" fmla="*/ 1161012 w 1703859"/>
                <a:gd name="connsiteY106" fmla="*/ 1402594 h 1953967"/>
                <a:gd name="connsiteX107" fmla="*/ 1151064 w 1703859"/>
                <a:gd name="connsiteY107" fmla="*/ 1404015 h 1953967"/>
                <a:gd name="connsiteX108" fmla="*/ 1141117 w 1703859"/>
                <a:gd name="connsiteY108" fmla="*/ 1404015 h 1953967"/>
                <a:gd name="connsiteX109" fmla="*/ 1134012 w 1703859"/>
                <a:gd name="connsiteY109" fmla="*/ 1402594 h 1953967"/>
                <a:gd name="connsiteX110" fmla="*/ 1128327 w 1703859"/>
                <a:gd name="connsiteY110" fmla="*/ 1396910 h 1953967"/>
                <a:gd name="connsiteX111" fmla="*/ 1125485 w 1703859"/>
                <a:gd name="connsiteY111" fmla="*/ 1392646 h 1953967"/>
                <a:gd name="connsiteX112" fmla="*/ 1132591 w 1703859"/>
                <a:gd name="connsiteY112" fmla="*/ 1389804 h 1953967"/>
                <a:gd name="connsiteX113" fmla="*/ 1143960 w 1703859"/>
                <a:gd name="connsiteY113" fmla="*/ 1384120 h 1953967"/>
                <a:gd name="connsiteX114" fmla="*/ 1168117 w 1703859"/>
                <a:gd name="connsiteY114" fmla="*/ 1372751 h 1953967"/>
                <a:gd name="connsiteX115" fmla="*/ 1193696 w 1703859"/>
                <a:gd name="connsiteY115" fmla="*/ 1357120 h 1953967"/>
                <a:gd name="connsiteX116" fmla="*/ 1219276 w 1703859"/>
                <a:gd name="connsiteY116" fmla="*/ 1338646 h 1953967"/>
                <a:gd name="connsiteX117" fmla="*/ 1242013 w 1703859"/>
                <a:gd name="connsiteY117" fmla="*/ 1321593 h 1953967"/>
                <a:gd name="connsiteX118" fmla="*/ 1261908 w 1703859"/>
                <a:gd name="connsiteY118" fmla="*/ 1307382 h 1953967"/>
                <a:gd name="connsiteX119" fmla="*/ 1276118 w 1703859"/>
                <a:gd name="connsiteY119" fmla="*/ 1294593 h 1953967"/>
                <a:gd name="connsiteX120" fmla="*/ 1283224 w 1703859"/>
                <a:gd name="connsiteY120" fmla="*/ 1287487 h 1953967"/>
                <a:gd name="connsiteX121" fmla="*/ 1287487 w 1703859"/>
                <a:gd name="connsiteY121" fmla="*/ 1273276 h 1953967"/>
                <a:gd name="connsiteX122" fmla="*/ 1341487 w 1703859"/>
                <a:gd name="connsiteY122" fmla="*/ 1148224 h 1953967"/>
                <a:gd name="connsiteX123" fmla="*/ 1331488 w 1703859"/>
                <a:gd name="connsiteY123" fmla="*/ 1158222 h 1953967"/>
                <a:gd name="connsiteX124" fmla="*/ 1323014 w 1703859"/>
                <a:gd name="connsiteY124" fmla="*/ 1166697 h 1953967"/>
                <a:gd name="connsiteX125" fmla="*/ 1304540 w 1703859"/>
                <a:gd name="connsiteY125" fmla="*/ 1185170 h 1953967"/>
                <a:gd name="connsiteX126" fmla="*/ 1323014 w 1703859"/>
                <a:gd name="connsiteY126" fmla="*/ 1166696 h 1953967"/>
                <a:gd name="connsiteX127" fmla="*/ 1331488 w 1703859"/>
                <a:gd name="connsiteY127" fmla="*/ 1158222 h 1953967"/>
                <a:gd name="connsiteX128" fmla="*/ 1341487 w 1703859"/>
                <a:gd name="connsiteY128" fmla="*/ 1148223 h 1953967"/>
                <a:gd name="connsiteX129" fmla="*/ 1341487 w 1703859"/>
                <a:gd name="connsiteY129" fmla="*/ 1148224 h 1953967"/>
                <a:gd name="connsiteX130" fmla="*/ 1341488 w 1703859"/>
                <a:gd name="connsiteY130" fmla="*/ 1148223 h 1953967"/>
                <a:gd name="connsiteX131" fmla="*/ 1394067 w 1703859"/>
                <a:gd name="connsiteY131" fmla="*/ 1017484 h 1953967"/>
                <a:gd name="connsiteX132" fmla="*/ 1441592 w 1703859"/>
                <a:gd name="connsiteY132" fmla="*/ 894712 h 1953967"/>
                <a:gd name="connsiteX133" fmla="*/ 1420508 w 1703859"/>
                <a:gd name="connsiteY133" fmla="*/ 894577 h 1953967"/>
                <a:gd name="connsiteX134" fmla="*/ 1475791 w 1703859"/>
                <a:gd name="connsiteY134" fmla="*/ 799361 h 1953967"/>
                <a:gd name="connsiteX135" fmla="*/ 1490699 w 1703859"/>
                <a:gd name="connsiteY135" fmla="*/ 757430 h 1953967"/>
                <a:gd name="connsiteX136" fmla="*/ 1453752 w 1703859"/>
                <a:gd name="connsiteY136" fmla="*/ 800061 h 1953967"/>
                <a:gd name="connsiteX137" fmla="*/ 1453752 w 1703859"/>
                <a:gd name="connsiteY137" fmla="*/ 800061 h 1953967"/>
                <a:gd name="connsiteX138" fmla="*/ 1490700 w 1703859"/>
                <a:gd name="connsiteY138" fmla="*/ 757429 h 1953967"/>
                <a:gd name="connsiteX139" fmla="*/ 1490699 w 1703859"/>
                <a:gd name="connsiteY139" fmla="*/ 757430 h 1953967"/>
                <a:gd name="connsiteX140" fmla="*/ 1490700 w 1703859"/>
                <a:gd name="connsiteY140" fmla="*/ 757429 h 1953967"/>
                <a:gd name="connsiteX141" fmla="*/ 1543279 w 1703859"/>
                <a:gd name="connsiteY141" fmla="*/ 599691 h 1953967"/>
                <a:gd name="connsiteX142" fmla="*/ 1492121 w 1703859"/>
                <a:gd name="connsiteY142" fmla="*/ 621007 h 1953967"/>
                <a:gd name="connsiteX143" fmla="*/ 1442384 w 1703859"/>
                <a:gd name="connsiteY143" fmla="*/ 639480 h 1953967"/>
                <a:gd name="connsiteX144" fmla="*/ 1389804 w 1703859"/>
                <a:gd name="connsiteY144" fmla="*/ 656533 h 1953967"/>
                <a:gd name="connsiteX145" fmla="*/ 1442383 w 1703859"/>
                <a:gd name="connsiteY145" fmla="*/ 639480 h 1953967"/>
                <a:gd name="connsiteX146" fmla="*/ 1492121 w 1703859"/>
                <a:gd name="connsiteY146" fmla="*/ 621006 h 1953967"/>
                <a:gd name="connsiteX147" fmla="*/ 1543279 w 1703859"/>
                <a:gd name="connsiteY147" fmla="*/ 599691 h 1953967"/>
                <a:gd name="connsiteX148" fmla="*/ 1570279 w 1703859"/>
                <a:gd name="connsiteY148" fmla="*/ 511584 h 1953967"/>
                <a:gd name="connsiteX149" fmla="*/ 1595858 w 1703859"/>
                <a:gd name="connsiteY149" fmla="*/ 426320 h 1953967"/>
                <a:gd name="connsiteX150" fmla="*/ 1639911 w 1703859"/>
                <a:gd name="connsiteY150" fmla="*/ 270003 h 1953967"/>
                <a:gd name="connsiteX151" fmla="*/ 1675438 w 1703859"/>
                <a:gd name="connsiteY151" fmla="*/ 135002 h 1953967"/>
                <a:gd name="connsiteX152" fmla="*/ 1702438 w 1703859"/>
                <a:gd name="connsiteY152" fmla="*/ 25579 h 1953967"/>
                <a:gd name="connsiteX153" fmla="*/ 1703859 w 1703859"/>
                <a:gd name="connsiteY153" fmla="*/ 12790 h 19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703859" h="1953967">
                  <a:moveTo>
                    <a:pt x="1200802" y="1264750"/>
                  </a:moveTo>
                  <a:lnTo>
                    <a:pt x="1178065" y="1277540"/>
                  </a:lnTo>
                  <a:lnTo>
                    <a:pt x="1155328" y="1288909"/>
                  </a:lnTo>
                  <a:lnTo>
                    <a:pt x="1131169" y="1300277"/>
                  </a:lnTo>
                  <a:lnTo>
                    <a:pt x="1107011" y="1311646"/>
                  </a:lnTo>
                  <a:lnTo>
                    <a:pt x="1093079" y="1317741"/>
                  </a:lnTo>
                  <a:lnTo>
                    <a:pt x="1084275" y="1321593"/>
                  </a:lnTo>
                  <a:lnTo>
                    <a:pt x="1058695" y="1330119"/>
                  </a:lnTo>
                  <a:lnTo>
                    <a:pt x="1034537" y="1335803"/>
                  </a:lnTo>
                  <a:lnTo>
                    <a:pt x="1010378" y="1342909"/>
                  </a:lnTo>
                  <a:lnTo>
                    <a:pt x="984799" y="1348593"/>
                  </a:lnTo>
                  <a:lnTo>
                    <a:pt x="960642" y="1351436"/>
                  </a:lnTo>
                  <a:lnTo>
                    <a:pt x="935062" y="1357120"/>
                  </a:lnTo>
                  <a:lnTo>
                    <a:pt x="909483" y="1358540"/>
                  </a:lnTo>
                  <a:lnTo>
                    <a:pt x="883904" y="1359962"/>
                  </a:lnTo>
                  <a:lnTo>
                    <a:pt x="858325" y="1359962"/>
                  </a:lnTo>
                  <a:lnTo>
                    <a:pt x="832745" y="1358540"/>
                  </a:lnTo>
                  <a:lnTo>
                    <a:pt x="858325" y="1359961"/>
                  </a:lnTo>
                  <a:lnTo>
                    <a:pt x="883904" y="1359961"/>
                  </a:lnTo>
                  <a:lnTo>
                    <a:pt x="909483" y="1358540"/>
                  </a:lnTo>
                  <a:lnTo>
                    <a:pt x="935062" y="1357119"/>
                  </a:lnTo>
                  <a:lnTo>
                    <a:pt x="960642" y="1351435"/>
                  </a:lnTo>
                  <a:lnTo>
                    <a:pt x="984800" y="1348593"/>
                  </a:lnTo>
                  <a:lnTo>
                    <a:pt x="1010379" y="1342908"/>
                  </a:lnTo>
                  <a:lnTo>
                    <a:pt x="1034537" y="1335803"/>
                  </a:lnTo>
                  <a:lnTo>
                    <a:pt x="1058695" y="1330119"/>
                  </a:lnTo>
                  <a:lnTo>
                    <a:pt x="1084274" y="1321593"/>
                  </a:lnTo>
                  <a:lnTo>
                    <a:pt x="1093079" y="1317741"/>
                  </a:lnTo>
                  <a:lnTo>
                    <a:pt x="1107012" y="1311645"/>
                  </a:lnTo>
                  <a:lnTo>
                    <a:pt x="1131169" y="1300276"/>
                  </a:lnTo>
                  <a:lnTo>
                    <a:pt x="1155328" y="1288908"/>
                  </a:lnTo>
                  <a:lnTo>
                    <a:pt x="1178065" y="1277539"/>
                  </a:lnTo>
                  <a:close/>
                  <a:moveTo>
                    <a:pt x="1284645" y="1202223"/>
                  </a:moveTo>
                  <a:lnTo>
                    <a:pt x="1264750" y="1220697"/>
                  </a:lnTo>
                  <a:lnTo>
                    <a:pt x="1243434" y="1234908"/>
                  </a:lnTo>
                  <a:lnTo>
                    <a:pt x="1222118" y="1250539"/>
                  </a:lnTo>
                  <a:lnTo>
                    <a:pt x="1243434" y="1234907"/>
                  </a:lnTo>
                  <a:lnTo>
                    <a:pt x="1264750" y="1220696"/>
                  </a:lnTo>
                  <a:close/>
                  <a:moveTo>
                    <a:pt x="1441223" y="812589"/>
                  </a:moveTo>
                  <a:lnTo>
                    <a:pt x="1412542" y="841272"/>
                  </a:lnTo>
                  <a:lnTo>
                    <a:pt x="1409078" y="844615"/>
                  </a:lnTo>
                  <a:lnTo>
                    <a:pt x="1412541" y="841272"/>
                  </a:lnTo>
                  <a:close/>
                  <a:moveTo>
                    <a:pt x="1703859" y="0"/>
                  </a:moveTo>
                  <a:lnTo>
                    <a:pt x="1418225" y="333950"/>
                  </a:lnTo>
                  <a:lnTo>
                    <a:pt x="1126906" y="669322"/>
                  </a:lnTo>
                  <a:lnTo>
                    <a:pt x="1153907" y="675007"/>
                  </a:lnTo>
                  <a:lnTo>
                    <a:pt x="1179486" y="677849"/>
                  </a:lnTo>
                  <a:lnTo>
                    <a:pt x="1206486" y="680691"/>
                  </a:lnTo>
                  <a:lnTo>
                    <a:pt x="1234907" y="680691"/>
                  </a:lnTo>
                  <a:lnTo>
                    <a:pt x="1260486" y="680691"/>
                  </a:lnTo>
                  <a:lnTo>
                    <a:pt x="1286065" y="676428"/>
                  </a:lnTo>
                  <a:lnTo>
                    <a:pt x="1313066" y="673586"/>
                  </a:lnTo>
                  <a:lnTo>
                    <a:pt x="1338645" y="669322"/>
                  </a:lnTo>
                  <a:lnTo>
                    <a:pt x="1364224" y="662217"/>
                  </a:lnTo>
                  <a:lnTo>
                    <a:pt x="1338645" y="669323"/>
                  </a:lnTo>
                  <a:lnTo>
                    <a:pt x="1313066" y="673586"/>
                  </a:lnTo>
                  <a:lnTo>
                    <a:pt x="1286066" y="676428"/>
                  </a:lnTo>
                  <a:lnTo>
                    <a:pt x="1260487" y="680692"/>
                  </a:lnTo>
                  <a:lnTo>
                    <a:pt x="1234908" y="680692"/>
                  </a:lnTo>
                  <a:lnTo>
                    <a:pt x="1206486" y="680692"/>
                  </a:lnTo>
                  <a:lnTo>
                    <a:pt x="1179486" y="677850"/>
                  </a:lnTo>
                  <a:lnTo>
                    <a:pt x="1153907" y="675008"/>
                  </a:lnTo>
                  <a:lnTo>
                    <a:pt x="1126907" y="669323"/>
                  </a:lnTo>
                  <a:lnTo>
                    <a:pt x="1078590" y="723324"/>
                  </a:lnTo>
                  <a:lnTo>
                    <a:pt x="891009" y="937905"/>
                  </a:lnTo>
                  <a:lnTo>
                    <a:pt x="702007" y="1149643"/>
                  </a:lnTo>
                  <a:lnTo>
                    <a:pt x="585480" y="1281803"/>
                  </a:lnTo>
                  <a:lnTo>
                    <a:pt x="609637" y="1294592"/>
                  </a:lnTo>
                  <a:lnTo>
                    <a:pt x="633796" y="1307382"/>
                  </a:lnTo>
                  <a:lnTo>
                    <a:pt x="656533" y="1317329"/>
                  </a:lnTo>
                  <a:lnTo>
                    <a:pt x="680691" y="1325855"/>
                  </a:lnTo>
                  <a:lnTo>
                    <a:pt x="707692" y="1334382"/>
                  </a:lnTo>
                  <a:lnTo>
                    <a:pt x="731849" y="1342908"/>
                  </a:lnTo>
                  <a:lnTo>
                    <a:pt x="757428" y="1347172"/>
                  </a:lnTo>
                  <a:lnTo>
                    <a:pt x="783008" y="1351435"/>
                  </a:lnTo>
                  <a:lnTo>
                    <a:pt x="808587" y="1355698"/>
                  </a:lnTo>
                  <a:lnTo>
                    <a:pt x="783008" y="1351436"/>
                  </a:lnTo>
                  <a:lnTo>
                    <a:pt x="757428" y="1347172"/>
                  </a:lnTo>
                  <a:lnTo>
                    <a:pt x="731849" y="1342909"/>
                  </a:lnTo>
                  <a:lnTo>
                    <a:pt x="707692" y="1334383"/>
                  </a:lnTo>
                  <a:lnTo>
                    <a:pt x="680691" y="1325856"/>
                  </a:lnTo>
                  <a:lnTo>
                    <a:pt x="656533" y="1317330"/>
                  </a:lnTo>
                  <a:lnTo>
                    <a:pt x="633796" y="1307382"/>
                  </a:lnTo>
                  <a:lnTo>
                    <a:pt x="609637" y="1294593"/>
                  </a:lnTo>
                  <a:lnTo>
                    <a:pt x="585480" y="1281803"/>
                  </a:lnTo>
                  <a:lnTo>
                    <a:pt x="255792" y="1647018"/>
                  </a:lnTo>
                  <a:lnTo>
                    <a:pt x="0" y="1925546"/>
                  </a:lnTo>
                  <a:lnTo>
                    <a:pt x="12789" y="1924125"/>
                  </a:lnTo>
                  <a:lnTo>
                    <a:pt x="24158" y="1924125"/>
                  </a:lnTo>
                  <a:lnTo>
                    <a:pt x="88106" y="1924125"/>
                  </a:lnTo>
                  <a:lnTo>
                    <a:pt x="149212" y="1928388"/>
                  </a:lnTo>
                  <a:lnTo>
                    <a:pt x="210318" y="1931230"/>
                  </a:lnTo>
                  <a:lnTo>
                    <a:pt x="270003" y="1935494"/>
                  </a:lnTo>
                  <a:lnTo>
                    <a:pt x="386530" y="1945441"/>
                  </a:lnTo>
                  <a:lnTo>
                    <a:pt x="444794" y="1949704"/>
                  </a:lnTo>
                  <a:lnTo>
                    <a:pt x="504479" y="1953967"/>
                  </a:lnTo>
                  <a:lnTo>
                    <a:pt x="1018905" y="1801913"/>
                  </a:lnTo>
                  <a:lnTo>
                    <a:pt x="1078590" y="1699597"/>
                  </a:lnTo>
                  <a:lnTo>
                    <a:pt x="1134012" y="1593017"/>
                  </a:lnTo>
                  <a:lnTo>
                    <a:pt x="1188012" y="1487858"/>
                  </a:lnTo>
                  <a:lnTo>
                    <a:pt x="1239171" y="1381278"/>
                  </a:lnTo>
                  <a:lnTo>
                    <a:pt x="1239171" y="1378435"/>
                  </a:lnTo>
                  <a:lnTo>
                    <a:pt x="1237750" y="1378435"/>
                  </a:lnTo>
                  <a:lnTo>
                    <a:pt x="1227802" y="1379857"/>
                  </a:lnTo>
                  <a:lnTo>
                    <a:pt x="1190854" y="1392646"/>
                  </a:lnTo>
                  <a:lnTo>
                    <a:pt x="1169539" y="1398330"/>
                  </a:lnTo>
                  <a:lnTo>
                    <a:pt x="1161012" y="1402594"/>
                  </a:lnTo>
                  <a:lnTo>
                    <a:pt x="1151064" y="1404015"/>
                  </a:lnTo>
                  <a:lnTo>
                    <a:pt x="1141117" y="1404015"/>
                  </a:lnTo>
                  <a:lnTo>
                    <a:pt x="1134012" y="1402594"/>
                  </a:lnTo>
                  <a:lnTo>
                    <a:pt x="1128327" y="1396910"/>
                  </a:lnTo>
                  <a:lnTo>
                    <a:pt x="1125485" y="1392646"/>
                  </a:lnTo>
                  <a:lnTo>
                    <a:pt x="1132591" y="1389804"/>
                  </a:lnTo>
                  <a:lnTo>
                    <a:pt x="1143960" y="1384120"/>
                  </a:lnTo>
                  <a:lnTo>
                    <a:pt x="1168117" y="1372751"/>
                  </a:lnTo>
                  <a:lnTo>
                    <a:pt x="1193696" y="1357120"/>
                  </a:lnTo>
                  <a:lnTo>
                    <a:pt x="1219276" y="1338646"/>
                  </a:lnTo>
                  <a:lnTo>
                    <a:pt x="1242013" y="1321593"/>
                  </a:lnTo>
                  <a:lnTo>
                    <a:pt x="1261908" y="1307382"/>
                  </a:lnTo>
                  <a:lnTo>
                    <a:pt x="1276118" y="1294593"/>
                  </a:lnTo>
                  <a:lnTo>
                    <a:pt x="1283224" y="1287487"/>
                  </a:lnTo>
                  <a:lnTo>
                    <a:pt x="1287487" y="1273276"/>
                  </a:lnTo>
                  <a:lnTo>
                    <a:pt x="1341487" y="1148224"/>
                  </a:lnTo>
                  <a:lnTo>
                    <a:pt x="1331488" y="1158222"/>
                  </a:lnTo>
                  <a:lnTo>
                    <a:pt x="1323014" y="1166697"/>
                  </a:lnTo>
                  <a:lnTo>
                    <a:pt x="1304540" y="1185170"/>
                  </a:lnTo>
                  <a:lnTo>
                    <a:pt x="1323014" y="1166696"/>
                  </a:lnTo>
                  <a:lnTo>
                    <a:pt x="1331488" y="1158222"/>
                  </a:lnTo>
                  <a:lnTo>
                    <a:pt x="1341487" y="1148223"/>
                  </a:lnTo>
                  <a:lnTo>
                    <a:pt x="1341487" y="1148224"/>
                  </a:lnTo>
                  <a:lnTo>
                    <a:pt x="1341488" y="1148223"/>
                  </a:lnTo>
                  <a:lnTo>
                    <a:pt x="1394067" y="1017484"/>
                  </a:lnTo>
                  <a:lnTo>
                    <a:pt x="1441592" y="894712"/>
                  </a:lnTo>
                  <a:lnTo>
                    <a:pt x="1420508" y="894577"/>
                  </a:lnTo>
                  <a:lnTo>
                    <a:pt x="1475791" y="799361"/>
                  </a:lnTo>
                  <a:lnTo>
                    <a:pt x="1490699" y="757430"/>
                  </a:lnTo>
                  <a:lnTo>
                    <a:pt x="1453752" y="800061"/>
                  </a:lnTo>
                  <a:lnTo>
                    <a:pt x="1453752" y="800061"/>
                  </a:lnTo>
                  <a:lnTo>
                    <a:pt x="1490700" y="757429"/>
                  </a:lnTo>
                  <a:lnTo>
                    <a:pt x="1490699" y="757430"/>
                  </a:lnTo>
                  <a:lnTo>
                    <a:pt x="1490700" y="757429"/>
                  </a:lnTo>
                  <a:lnTo>
                    <a:pt x="1543279" y="599691"/>
                  </a:lnTo>
                  <a:lnTo>
                    <a:pt x="1492121" y="621007"/>
                  </a:lnTo>
                  <a:lnTo>
                    <a:pt x="1442384" y="639480"/>
                  </a:lnTo>
                  <a:lnTo>
                    <a:pt x="1389804" y="656533"/>
                  </a:lnTo>
                  <a:lnTo>
                    <a:pt x="1442383" y="639480"/>
                  </a:lnTo>
                  <a:lnTo>
                    <a:pt x="1492121" y="621006"/>
                  </a:lnTo>
                  <a:lnTo>
                    <a:pt x="1543279" y="599691"/>
                  </a:lnTo>
                  <a:lnTo>
                    <a:pt x="1570279" y="511584"/>
                  </a:lnTo>
                  <a:lnTo>
                    <a:pt x="1595858" y="426320"/>
                  </a:lnTo>
                  <a:lnTo>
                    <a:pt x="1639911" y="270003"/>
                  </a:lnTo>
                  <a:lnTo>
                    <a:pt x="1675438" y="135002"/>
                  </a:lnTo>
                  <a:lnTo>
                    <a:pt x="1702438" y="25579"/>
                  </a:lnTo>
                  <a:lnTo>
                    <a:pt x="1703859" y="127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A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4" name="Group 2"/>
            <p:cNvGrpSpPr/>
            <p:nvPr/>
          </p:nvGrpSpPr>
          <p:grpSpPr>
            <a:xfrm rot="8100000">
              <a:off x="3532005" y="4574529"/>
              <a:ext cx="142009" cy="89828"/>
              <a:chOff x="5247563" y="3615397"/>
              <a:chExt cx="405525" cy="256516"/>
            </a:xfrm>
            <a:grpFill/>
          </p:grpSpPr>
          <p:sp>
            <p:nvSpPr>
              <p:cNvPr id="25" name="Rounded Rectangle 1"/>
              <p:cNvSpPr/>
              <p:nvPr/>
            </p:nvSpPr>
            <p:spPr>
              <a:xfrm>
                <a:off x="5317589" y="3615397"/>
                <a:ext cx="261680" cy="124351"/>
              </a:xfrm>
              <a:prstGeom prst="roundRect">
                <a:avLst>
                  <a:gd name="adj" fmla="val 3364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Rounded Rectangle 16"/>
              <p:cNvSpPr/>
              <p:nvPr/>
            </p:nvSpPr>
            <p:spPr>
              <a:xfrm>
                <a:off x="5247563" y="3701648"/>
                <a:ext cx="405525" cy="170265"/>
              </a:xfrm>
              <a:prstGeom prst="roundRect">
                <a:avLst>
                  <a:gd name="adj" fmla="val 3364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5234305" y="1084580"/>
            <a:ext cx="3870960" cy="57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“生块叉烧好过生你！”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234305" y="1675765"/>
            <a:ext cx="5951220" cy="57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“养条狗还会摇尾巴，养你有什么用！”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34305" y="2257425"/>
            <a:ext cx="3870960" cy="57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“你真让我丢脸！”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34305" y="3386455"/>
            <a:ext cx="6664325" cy="57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“你看看别人，我没有你这样的儿子/女儿！”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34305" y="2814320"/>
            <a:ext cx="6521450" cy="57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“真后悔生了你，以后老了也不能指望你！”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3910" y="4391660"/>
            <a:ext cx="1038098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简简单单几个字，</a:t>
            </a:r>
            <a:r>
              <a:rPr lang="zh-CN" altLang="en-US" sz="2400" dirty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隐藏在字面意义背后的信息量却是巨大的，每一句都是对孩子强烈的指责和否定，所以会引发孩子很强烈的负面感受。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而调研结果表示，98%的孩子，在不同年纪都听父母说过这样的话，在十几岁时尤甚。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036617" y="439444"/>
            <a:ext cx="6583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说这些话的父母，心底最深的诉求是鼓励孩子：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761490" y="1084580"/>
            <a:ext cx="9862185" cy="57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“我希望你更努力一点，更优秀一点，成为我也成为你自己的骄傲</a:t>
            </a:r>
            <a:r>
              <a:rPr lang="zh-CN" altLang="en-US" sz="2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2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36320" y="2031365"/>
            <a:ext cx="8068310" cy="57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又或者是，在内心深处希望获得孩子的尊重与爱：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61490" y="2694305"/>
            <a:ext cx="10137775" cy="57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“我那样说只是想激将下你，我希望我们能相处得好一点！”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1685" y="3462020"/>
            <a:ext cx="10380980" cy="319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但是，在中国，几乎不会有父母这么直白地表达。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中国人有个习惯，当一方期望生命中亲密的另一方给予自己更多爱的时候，通常习惯从道德谴责的角度来责备对方，试图通过让对方心生愧疚来获得想要的爱；想要鼓励对方时，习惯用苛刻刻薄的言语羞辱对方，试图激发出对方的信心与勇气。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然而，这些话最核心的目的，已经被谴责、责备层层地掩盖起来，让孩子没有办法去感受到这个最深的诉求。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72" b="68970"/>
          <a:stretch>
            <a:fillRect/>
          </a:stretch>
        </p:blipFill>
        <p:spPr>
          <a:xfrm rot="5400000">
            <a:off x="8542794" y="3217740"/>
            <a:ext cx="3406646" cy="3415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09" t="64986"/>
          <a:stretch>
            <a:fillRect/>
          </a:stretch>
        </p:blipFill>
        <p:spPr>
          <a:xfrm rot="5400000">
            <a:off x="285799" y="2923189"/>
            <a:ext cx="3657952" cy="37533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14" r="51644"/>
          <a:stretch>
            <a:fillRect/>
          </a:stretch>
        </p:blipFill>
        <p:spPr>
          <a:xfrm rot="5400000">
            <a:off x="190496" y="276812"/>
            <a:ext cx="3616332" cy="35210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614" r="51644"/>
          <a:stretch>
            <a:fillRect/>
          </a:stretch>
        </p:blipFill>
        <p:spPr>
          <a:xfrm rot="16200000" flipH="1">
            <a:off x="8429304" y="276222"/>
            <a:ext cx="3571609" cy="34775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8125" y="229185"/>
            <a:ext cx="11715750" cy="6399630"/>
          </a:xfrm>
          <a:prstGeom prst="rect">
            <a:avLst/>
          </a:prstGeom>
          <a:noFill/>
          <a:ln w="76200">
            <a:solidFill>
              <a:srgbClr val="3C9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484628" y="1205114"/>
            <a:ext cx="1905002" cy="1298377"/>
            <a:chOff x="4863921" y="1289893"/>
            <a:chExt cx="2464159" cy="1679476"/>
          </a:xfrm>
        </p:grpSpPr>
        <p:grpSp>
          <p:nvGrpSpPr>
            <p:cNvPr id="11" name="组合 10"/>
            <p:cNvGrpSpPr/>
            <p:nvPr/>
          </p:nvGrpSpPr>
          <p:grpSpPr>
            <a:xfrm>
              <a:off x="5313952" y="1347584"/>
              <a:ext cx="1564096" cy="1564096"/>
              <a:chOff x="4767578" y="1848961"/>
              <a:chExt cx="2656842" cy="2656842"/>
            </a:xfrm>
          </p:grpSpPr>
          <p:sp>
            <p:nvSpPr>
              <p:cNvPr id="13" name="矩形 21"/>
              <p:cNvSpPr/>
              <p:nvPr/>
            </p:nvSpPr>
            <p:spPr>
              <a:xfrm>
                <a:off x="4767578" y="1848961"/>
                <a:ext cx="2656842" cy="2656842"/>
              </a:xfrm>
              <a:prstGeom prst="ellipse">
                <a:avLst/>
              </a:prstGeom>
              <a:solidFill>
                <a:srgbClr val="3C90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C909F"/>
                  </a:solidFill>
                </a:endParaRPr>
              </a:p>
            </p:txBody>
          </p:sp>
          <p:sp>
            <p:nvSpPr>
              <p:cNvPr id="14" name="矩形 22"/>
              <p:cNvSpPr/>
              <p:nvPr/>
            </p:nvSpPr>
            <p:spPr>
              <a:xfrm>
                <a:off x="4934127" y="2015510"/>
                <a:ext cx="2323745" cy="2323745"/>
              </a:xfrm>
              <a:prstGeom prst="ellipse">
                <a:avLst/>
              </a:prstGeom>
              <a:solidFill>
                <a:srgbClr val="F8F7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C909F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863921" y="1289893"/>
              <a:ext cx="2464159" cy="167947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 smtClean="0">
                  <a:ln w="28575">
                    <a:noFill/>
                  </a:ln>
                  <a:solidFill>
                    <a:srgbClr val="3C909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5400" b="1" dirty="0">
                <a:ln w="28575">
                  <a:noFill/>
                </a:ln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599815" y="1485900"/>
            <a:ext cx="328739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800" dirty="0">
                <a:solidFill>
                  <a:srgbClr val="3C9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家长的自我需要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19250" y="2619375"/>
            <a:ext cx="9351010" cy="297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500" dirty="0">
                <a:solidFill>
                  <a:srgbClr val="3C909F"/>
                </a:solidFill>
                <a:latin typeface="华文新魏" panose="02010800040101010101" charset="-122"/>
                <a:ea typeface="华文新魏" panose="02010800040101010101" charset="-122"/>
              </a:rPr>
              <a:t>       </a:t>
            </a:r>
            <a:r>
              <a:rPr lang="zh-CN" altLang="en-US" sz="2500" dirty="0">
                <a:solidFill>
                  <a:srgbClr val="3C909F"/>
                </a:solidFill>
                <a:latin typeface="华文新魏" panose="02010800040101010101" charset="-122"/>
                <a:ea typeface="华文新魏" panose="02010800040101010101" charset="-122"/>
              </a:rPr>
              <a:t>父母对孩子（可能是无意识的、可能是无法控制的、也可能是故意的）恶言相向，一般有以下几种原因：</a:t>
            </a:r>
          </a:p>
          <a:p>
            <a:pPr algn="l">
              <a:lnSpc>
                <a:spcPct val="150000"/>
              </a:lnSpc>
            </a:pPr>
            <a:r>
              <a:rPr lang="zh-CN" altLang="en-US" sz="2500" dirty="0">
                <a:solidFill>
                  <a:schemeClr val="bg2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                     </a:t>
            </a:r>
            <a:r>
              <a:rPr lang="zh-CN" altLang="en-US" sz="25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情绪透支</a:t>
            </a:r>
          </a:p>
          <a:p>
            <a:pPr>
              <a:lnSpc>
                <a:spcPct val="150000"/>
              </a:lnSpc>
            </a:pPr>
            <a:r>
              <a:rPr lang="zh-CN" altLang="en-US" sz="25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                     错误激将</a:t>
            </a:r>
          </a:p>
          <a:p>
            <a:pPr>
              <a:lnSpc>
                <a:spcPct val="150000"/>
              </a:lnSpc>
            </a:pPr>
            <a:r>
              <a:rPr lang="zh-CN" altLang="en-US" sz="25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                     旧伤未愈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9325" y="3948430"/>
            <a:ext cx="7316470" cy="254254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50810" y="574064"/>
            <a:ext cx="717550" cy="717550"/>
          </a:xfrm>
          <a:prstGeom prst="ellipse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1042" y="701371"/>
            <a:ext cx="65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04340" y="552450"/>
            <a:ext cx="18180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情绪透支</a:t>
            </a:r>
          </a:p>
        </p:txBody>
      </p:sp>
      <p:sp>
        <p:nvSpPr>
          <p:cNvPr id="13" name="矩形 12"/>
          <p:cNvSpPr/>
          <p:nvPr/>
        </p:nvSpPr>
        <p:spPr>
          <a:xfrm>
            <a:off x="4745355" y="1405890"/>
            <a:ext cx="6565900" cy="254254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33950" y="1559560"/>
            <a:ext cx="6188710" cy="223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5000"/>
              </a:lnSpc>
            </a:pPr>
            <a:r>
              <a:rPr lang="en-US" altLang="zh-CN" dirty="0">
                <a:solidFill>
                  <a:srgbClr val="FDF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solidFill>
                  <a:srgbClr val="FDF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没有什么比养育一个孩子更能暴露你的短处和不完美了。</a:t>
            </a:r>
          </a:p>
          <a:p>
            <a:pPr algn="just">
              <a:lnSpc>
                <a:spcPct val="155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没有什么人能像你的孩子那样，一遍又一遍地考验你处理人际关系的能力和应变能力，而且一考验就是十几二十年。</a:t>
            </a:r>
          </a:p>
          <a:p>
            <a:pPr algn="just">
              <a:lnSpc>
                <a:spcPct val="155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孩子从出生开始要不断学习技能生存及生活，我们变身为父母同样也要重新学习、适应和成长。</a:t>
            </a:r>
          </a:p>
        </p:txBody>
      </p:sp>
      <p:pic>
        <p:nvPicPr>
          <p:cNvPr id="2" name="图片 1" descr="4}Y7DM~K2MK_MIKJ7A1U%2R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530" y="1405890"/>
            <a:ext cx="3828415" cy="25425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8865" y="3964940"/>
            <a:ext cx="700849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从我们成为父母开始，也在跟孩子一起学习如何处理家庭关系、如何处理亲子之间的亲密关系，这条路崎岖无比，且随着孩子的成长显得愈发陡峭难行。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在某个不期然的时刻，在某个情绪的临界点，可能我们突然就无法控制自己的情绪，用一种两败俱伤的方式跟孩子互动，将负面情绪用充满伤害的言语倾泻到孩子身上，说一些口是心非的话来威胁自己的孩子。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 r="19768"/>
          <a:stretch>
            <a:fillRect/>
          </a:stretch>
        </p:blipFill>
        <p:spPr>
          <a:xfrm>
            <a:off x="8265795" y="3948430"/>
            <a:ext cx="3045460" cy="2517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9325" y="3948430"/>
            <a:ext cx="7316470" cy="254254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50810" y="574064"/>
            <a:ext cx="717550" cy="717550"/>
          </a:xfrm>
          <a:prstGeom prst="ellipse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1042" y="701371"/>
            <a:ext cx="65835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04340" y="552450"/>
            <a:ext cx="18180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错误激将</a:t>
            </a:r>
          </a:p>
        </p:txBody>
      </p:sp>
      <p:sp>
        <p:nvSpPr>
          <p:cNvPr id="13" name="矩形 12"/>
          <p:cNvSpPr/>
          <p:nvPr/>
        </p:nvSpPr>
        <p:spPr>
          <a:xfrm>
            <a:off x="4745355" y="1405890"/>
            <a:ext cx="6565900" cy="254254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33950" y="1559560"/>
            <a:ext cx="6188710" cy="223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5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在中国，无论是对孩子，还是对伴侣或者其他人，人们总以为如果让对方感觉到羞耻感，就会让对方反省自己，进而变得更好，大家称之为“激将法”。</a:t>
            </a:r>
          </a:p>
          <a:p>
            <a:pPr algn="just">
              <a:lnSpc>
                <a:spcPct val="155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事实上，这完全不符合心理学的运作原理——</a:t>
            </a:r>
            <a:r>
              <a:rPr lang="zh-CN" altLang="en-US" dirty="0">
                <a:solidFill>
                  <a:srgbClr val="FDF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越去评判或谴责孩子，就越会剥夺孩子改变的力量。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02995" y="4085590"/>
            <a:ext cx="7008495" cy="2235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5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这些话语背后是大人“恨铁不成钢”的用心，但这样的措辞，完全不能激发我想要好好学习的心态，唯一的收获，大概是对这类伤人的话从此免疫。</a:t>
            </a:r>
          </a:p>
          <a:p>
            <a:pPr algn="just">
              <a:lnSpc>
                <a:spcPct val="155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自我改变是需要力量的，每一次改变都需要拿出力量破除掉原来旧有的习性，而罪恶感是最快扼杀力量感的东西。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 r="8928" b="11441"/>
          <a:stretch>
            <a:fillRect/>
          </a:stretch>
        </p:blipFill>
        <p:spPr>
          <a:xfrm>
            <a:off x="956310" y="1412240"/>
            <a:ext cx="3789045" cy="25298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rcRect l="22210" t="-649" r="14258"/>
          <a:stretch>
            <a:fillRect/>
          </a:stretch>
        </p:blipFill>
        <p:spPr>
          <a:xfrm>
            <a:off x="8265795" y="3931920"/>
            <a:ext cx="3039110" cy="2559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6762750"/>
            <a:ext cx="12192000" cy="9525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50810" y="574064"/>
            <a:ext cx="717550" cy="717550"/>
          </a:xfrm>
          <a:prstGeom prst="ellipse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1042" y="701371"/>
            <a:ext cx="65835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n w="285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ln w="28575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04340" y="552450"/>
            <a:ext cx="18180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旧伤未愈</a:t>
            </a:r>
          </a:p>
        </p:txBody>
      </p:sp>
      <p:sp>
        <p:nvSpPr>
          <p:cNvPr id="13" name="矩形 12"/>
          <p:cNvSpPr/>
          <p:nvPr/>
        </p:nvSpPr>
        <p:spPr>
          <a:xfrm>
            <a:off x="4391025" y="1965960"/>
            <a:ext cx="6565900" cy="2683510"/>
          </a:xfrm>
          <a:prstGeom prst="rect">
            <a:avLst/>
          </a:prstGeom>
          <a:solidFill>
            <a:srgbClr val="3C9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79620" y="2008505"/>
            <a:ext cx="6188710" cy="249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5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无意识在情感上伤害孩子的父母，最难以察觉、也是埋藏最深的成因，就是来自于你自己身上所背负的过去的伤痛。</a:t>
            </a:r>
          </a:p>
          <a:p>
            <a:pPr algn="just">
              <a:lnSpc>
                <a:spcPct val="145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很多父母，曾经在成长时代与他们的父母所经历的痛苦，看似已经被时间治愈，甚至本身可能都没有意识到那些痛苦存在；但是在某一天，孩子的某个行为，可能就会突然触发你的那个异常激烈的自动反应。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095" y="1965960"/>
            <a:ext cx="3630930" cy="2684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1307</Words>
  <Application>Microsoft Office PowerPoint</Application>
  <PresentationFormat>自定义</PresentationFormat>
  <Paragraphs>73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</dc:creator>
  <cp:lastModifiedBy>李俊</cp:lastModifiedBy>
  <cp:revision>29</cp:revision>
  <dcterms:created xsi:type="dcterms:W3CDTF">2017-09-21T05:54:00Z</dcterms:created>
  <dcterms:modified xsi:type="dcterms:W3CDTF">2018-05-26T11:02:14Z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