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71" r:id="rId7"/>
    <p:sldId id="262" r:id="rId8"/>
    <p:sldId id="272" r:id="rId9"/>
    <p:sldId id="260" r:id="rId10"/>
    <p:sldId id="261" r:id="rId11"/>
    <p:sldId id="273" r:id="rId12"/>
    <p:sldId id="274" r:id="rId13"/>
    <p:sldId id="275" r:id="rId14"/>
    <p:sldId id="276" r:id="rId15"/>
    <p:sldId id="277" r:id="rId16"/>
    <p:sldId id="268" r:id="rId17"/>
    <p:sldId id="269" r:id="rId18"/>
    <p:sldId id="278" r:id="rId19"/>
    <p:sldId id="279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C56B"/>
    <a:srgbClr val="A5A5A5"/>
    <a:srgbClr val="ED7D3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-485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" y="635"/>
            <a:ext cx="12235815" cy="68834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865" y="2591"/>
            <a:ext cx="1867737" cy="15121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2018/5/26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2018/5/26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2018/5/26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2018/5/26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38350" y="1543050"/>
            <a:ext cx="8115300" cy="2807970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1940266" y="2622643"/>
            <a:ext cx="839025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zh-CN" altLang="en-US" sz="4800" b="1" dirty="0" smtClean="0">
                <a:ln w="1905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bg1"/>
                  </a:glow>
                </a:effectLst>
                <a:latin typeface="华文琥珀" pitchFamily="2" charset="-122"/>
                <a:ea typeface="华文琥珀" pitchFamily="2" charset="-122"/>
                <a:cs typeface="+mn-ea"/>
                <a:sym typeface="+mn-lt"/>
              </a:rPr>
              <a:t>孩子上网成瘾  家长怎么办</a:t>
            </a:r>
            <a:endParaRPr lang="en-US" altLang="zh-CN" sz="4800" b="1" dirty="0" smtClean="0">
              <a:ln w="1905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bg1"/>
                </a:glow>
              </a:effectLst>
              <a:latin typeface="华文琥珀" pitchFamily="2" charset="-122"/>
              <a:ea typeface="华文琥珀" pitchFamily="2" charset="-122"/>
              <a:cs typeface="+mn-ea"/>
              <a:sym typeface="+mn-lt"/>
            </a:endParaRPr>
          </a:p>
        </p:txBody>
      </p:sp>
      <p:sp>
        <p:nvSpPr>
          <p:cNvPr id="24" name="文本框 14"/>
          <p:cNvSpPr txBox="1"/>
          <p:nvPr/>
        </p:nvSpPr>
        <p:spPr>
          <a:xfrm>
            <a:off x="2303780" y="2908935"/>
            <a:ext cx="759333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endParaRPr lang="en-US" altLang="zh-CN" sz="20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5" name="TextBox 54"/>
          <p:cNvSpPr txBox="1"/>
          <p:nvPr/>
        </p:nvSpPr>
        <p:spPr>
          <a:xfrm>
            <a:off x="5239993" y="3698469"/>
            <a:ext cx="1604010" cy="335915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algn="l"/>
            <a:endParaRPr lang="zh-CN" altLang="en-US" sz="1600" b="1" dirty="0" smtClean="0">
              <a:solidFill>
                <a:schemeClr val="accent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9506585" y="2520950"/>
            <a:ext cx="493395" cy="248285"/>
          </a:xfrm>
          <a:prstGeom prst="ellipse">
            <a:avLst/>
          </a:prstGeom>
          <a:gradFill>
            <a:gsLst>
              <a:gs pos="46000">
                <a:schemeClr val="bg1">
                  <a:lumMod val="0"/>
                  <a:lumOff val="100000"/>
                  <a:alpha val="5000"/>
                </a:schemeClr>
              </a:gs>
              <a:gs pos="0">
                <a:schemeClr val="bg1">
                  <a:alpha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09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glow rad="1905000">
                  <a:schemeClr val="bg1">
                    <a:alpha val="100000"/>
                  </a:schemeClr>
                </a:glow>
              </a:effectLst>
            </a:endParaRPr>
          </a:p>
        </p:txBody>
      </p:sp>
      <p:sp>
        <p:nvSpPr>
          <p:cNvPr id="8" name="椭圆 7"/>
          <p:cNvSpPr/>
          <p:nvPr/>
        </p:nvSpPr>
        <p:spPr>
          <a:xfrm>
            <a:off x="2303780" y="1537335"/>
            <a:ext cx="1051560" cy="925830"/>
          </a:xfrm>
          <a:prstGeom prst="ellipse">
            <a:avLst/>
          </a:prstGeom>
          <a:gradFill>
            <a:gsLst>
              <a:gs pos="46000">
                <a:schemeClr val="bg1">
                  <a:lumMod val="0"/>
                  <a:lumOff val="100000"/>
                  <a:alpha val="5000"/>
                </a:schemeClr>
              </a:gs>
              <a:gs pos="0">
                <a:schemeClr val="bg1">
                  <a:alpha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09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glow rad="1905000">
                  <a:schemeClr val="bg1">
                    <a:alpha val="100000"/>
                  </a:schemeClr>
                </a:glow>
              </a:effectLst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0000" flipH="1">
            <a:off x="1459230" y="653415"/>
            <a:ext cx="1610995" cy="18897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3947"/>
          <a:stretch>
            <a:fillRect/>
          </a:stretch>
        </p:blipFill>
        <p:spPr>
          <a:xfrm>
            <a:off x="2540" y="4763135"/>
            <a:ext cx="12249785" cy="21043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24" grpId="0" bldLvl="0" animBg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 bwMode="auto">
          <a:xfrm>
            <a:off x="0" y="242888"/>
            <a:ext cx="1201857" cy="461962"/>
            <a:chOff x="0" y="242888"/>
            <a:chExt cx="1202171" cy="461665"/>
          </a:xfrm>
        </p:grpSpPr>
        <p:sp>
          <p:nvSpPr>
            <p:cNvPr id="16" name="矩形 15"/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01743" y="242888"/>
              <a:ext cx="800428" cy="46136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方法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3" name="Freeform 135"/>
          <p:cNvSpPr>
            <a:spLocks noEditPoints="1"/>
          </p:cNvSpPr>
          <p:nvPr/>
        </p:nvSpPr>
        <p:spPr bwMode="auto">
          <a:xfrm>
            <a:off x="747132" y="1806498"/>
            <a:ext cx="4415883" cy="3729431"/>
          </a:xfrm>
          <a:custGeom>
            <a:avLst/>
            <a:gdLst>
              <a:gd name="T0" fmla="*/ 197 w 207"/>
              <a:gd name="T1" fmla="*/ 0 h 166"/>
              <a:gd name="T2" fmla="*/ 9 w 207"/>
              <a:gd name="T3" fmla="*/ 0 h 166"/>
              <a:gd name="T4" fmla="*/ 0 w 207"/>
              <a:gd name="T5" fmla="*/ 10 h 166"/>
              <a:gd name="T6" fmla="*/ 0 w 207"/>
              <a:gd name="T7" fmla="*/ 126 h 166"/>
              <a:gd name="T8" fmla="*/ 9 w 207"/>
              <a:gd name="T9" fmla="*/ 135 h 166"/>
              <a:gd name="T10" fmla="*/ 80 w 207"/>
              <a:gd name="T11" fmla="*/ 135 h 166"/>
              <a:gd name="T12" fmla="*/ 80 w 207"/>
              <a:gd name="T13" fmla="*/ 157 h 166"/>
              <a:gd name="T14" fmla="*/ 60 w 207"/>
              <a:gd name="T15" fmla="*/ 157 h 166"/>
              <a:gd name="T16" fmla="*/ 60 w 207"/>
              <a:gd name="T17" fmla="*/ 166 h 166"/>
              <a:gd name="T18" fmla="*/ 147 w 207"/>
              <a:gd name="T19" fmla="*/ 166 h 166"/>
              <a:gd name="T20" fmla="*/ 147 w 207"/>
              <a:gd name="T21" fmla="*/ 157 h 166"/>
              <a:gd name="T22" fmla="*/ 126 w 207"/>
              <a:gd name="T23" fmla="*/ 157 h 166"/>
              <a:gd name="T24" fmla="*/ 126 w 207"/>
              <a:gd name="T25" fmla="*/ 135 h 166"/>
              <a:gd name="T26" fmla="*/ 197 w 207"/>
              <a:gd name="T27" fmla="*/ 135 h 166"/>
              <a:gd name="T28" fmla="*/ 207 w 207"/>
              <a:gd name="T29" fmla="*/ 126 h 166"/>
              <a:gd name="T30" fmla="*/ 207 w 207"/>
              <a:gd name="T31" fmla="*/ 10 h 166"/>
              <a:gd name="T32" fmla="*/ 197 w 207"/>
              <a:gd name="T33" fmla="*/ 0 h 166"/>
              <a:gd name="T34" fmla="*/ 199 w 207"/>
              <a:gd name="T35" fmla="*/ 126 h 166"/>
              <a:gd name="T36" fmla="*/ 197 w 207"/>
              <a:gd name="T37" fmla="*/ 127 h 166"/>
              <a:gd name="T38" fmla="*/ 9 w 207"/>
              <a:gd name="T39" fmla="*/ 127 h 166"/>
              <a:gd name="T40" fmla="*/ 8 w 207"/>
              <a:gd name="T41" fmla="*/ 126 h 166"/>
              <a:gd name="T42" fmla="*/ 8 w 207"/>
              <a:gd name="T43" fmla="*/ 10 h 166"/>
              <a:gd name="T44" fmla="*/ 9 w 207"/>
              <a:gd name="T45" fmla="*/ 8 h 166"/>
              <a:gd name="T46" fmla="*/ 197 w 207"/>
              <a:gd name="T47" fmla="*/ 8 h 166"/>
              <a:gd name="T48" fmla="*/ 199 w 207"/>
              <a:gd name="T49" fmla="*/ 10 h 166"/>
              <a:gd name="T50" fmla="*/ 199 w 207"/>
              <a:gd name="T51" fmla="*/ 12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07" h="166">
                <a:moveTo>
                  <a:pt x="197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1"/>
                  <a:pt x="4" y="135"/>
                  <a:pt x="9" y="135"/>
                </a:cubicBezTo>
                <a:cubicBezTo>
                  <a:pt x="80" y="135"/>
                  <a:pt x="80" y="135"/>
                  <a:pt x="80" y="135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60" y="166"/>
                  <a:pt x="60" y="166"/>
                  <a:pt x="60" y="166"/>
                </a:cubicBezTo>
                <a:cubicBezTo>
                  <a:pt x="147" y="166"/>
                  <a:pt x="147" y="166"/>
                  <a:pt x="147" y="166"/>
                </a:cubicBezTo>
                <a:cubicBezTo>
                  <a:pt x="147" y="157"/>
                  <a:pt x="147" y="157"/>
                  <a:pt x="147" y="157"/>
                </a:cubicBezTo>
                <a:cubicBezTo>
                  <a:pt x="126" y="157"/>
                  <a:pt x="126" y="157"/>
                  <a:pt x="126" y="157"/>
                </a:cubicBezTo>
                <a:cubicBezTo>
                  <a:pt x="126" y="135"/>
                  <a:pt x="126" y="135"/>
                  <a:pt x="126" y="135"/>
                </a:cubicBezTo>
                <a:cubicBezTo>
                  <a:pt x="197" y="135"/>
                  <a:pt x="197" y="135"/>
                  <a:pt x="197" y="135"/>
                </a:cubicBezTo>
                <a:cubicBezTo>
                  <a:pt x="202" y="135"/>
                  <a:pt x="207" y="131"/>
                  <a:pt x="207" y="126"/>
                </a:cubicBezTo>
                <a:cubicBezTo>
                  <a:pt x="207" y="10"/>
                  <a:pt x="207" y="10"/>
                  <a:pt x="207" y="10"/>
                </a:cubicBezTo>
                <a:cubicBezTo>
                  <a:pt x="207" y="4"/>
                  <a:pt x="202" y="0"/>
                  <a:pt x="197" y="0"/>
                </a:cubicBezTo>
                <a:close/>
                <a:moveTo>
                  <a:pt x="199" y="126"/>
                </a:moveTo>
                <a:cubicBezTo>
                  <a:pt x="199" y="126"/>
                  <a:pt x="198" y="127"/>
                  <a:pt x="197" y="127"/>
                </a:cubicBezTo>
                <a:cubicBezTo>
                  <a:pt x="9" y="127"/>
                  <a:pt x="9" y="127"/>
                  <a:pt x="9" y="127"/>
                </a:cubicBezTo>
                <a:cubicBezTo>
                  <a:pt x="8" y="127"/>
                  <a:pt x="8" y="126"/>
                  <a:pt x="8" y="126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9"/>
                  <a:pt x="8" y="8"/>
                  <a:pt x="9" y="8"/>
                </a:cubicBezTo>
                <a:cubicBezTo>
                  <a:pt x="197" y="8"/>
                  <a:pt x="197" y="8"/>
                  <a:pt x="197" y="8"/>
                </a:cubicBezTo>
                <a:cubicBezTo>
                  <a:pt x="198" y="8"/>
                  <a:pt x="199" y="9"/>
                  <a:pt x="199" y="10"/>
                </a:cubicBezTo>
                <a:lnTo>
                  <a:pt x="199" y="12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5485130" y="1700529"/>
            <a:ext cx="5443065" cy="3968891"/>
            <a:chOff x="5623560" y="1479512"/>
            <a:chExt cx="6324600" cy="922888"/>
          </a:xfrm>
        </p:grpSpPr>
        <p:grpSp>
          <p:nvGrpSpPr>
            <p:cNvPr id="18452" name="组合 17"/>
            <p:cNvGrpSpPr/>
            <p:nvPr/>
          </p:nvGrpSpPr>
          <p:grpSpPr bwMode="auto">
            <a:xfrm>
              <a:off x="5623560" y="1479512"/>
              <a:ext cx="6324600" cy="922888"/>
              <a:chOff x="5623560" y="1479512"/>
              <a:chExt cx="6324600" cy="922888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5623560" y="1479512"/>
                <a:ext cx="6324600" cy="14910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5791836" y="1693883"/>
                <a:ext cx="6156324" cy="7085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 smtClean="0">
                    <a:latin typeface="+mn-ea"/>
                  </a:rPr>
                  <a:t>    </a:t>
                </a:r>
                <a:r>
                  <a:rPr lang="zh-CN" altLang="en-US" sz="2400" dirty="0" smtClean="0">
                    <a:latin typeface="+mn-ea"/>
                  </a:rPr>
                  <a:t>父母的榜样示范作用是很重要的，如果父母本身也沉迷电子游戏，或者麻将等娱乐，教育孩子的效果自然大打折扣。</a:t>
                </a:r>
                <a:endParaRPr lang="en-US" altLang="zh-CN" sz="2400" dirty="0" smtClean="0">
                  <a:latin typeface="+mn-ea"/>
                </a:endParaRPr>
              </a:p>
              <a:p>
                <a:r>
                  <a:rPr lang="en-US" altLang="zh-CN" sz="2400" dirty="0" smtClean="0">
                    <a:latin typeface="+mn-ea"/>
                  </a:rPr>
                  <a:t>    </a:t>
                </a:r>
                <a:r>
                  <a:rPr lang="zh-CN" altLang="en-US" sz="2400" dirty="0" smtClean="0">
                    <a:latin typeface="+mn-ea"/>
                  </a:rPr>
                  <a:t>孩子天生有社会学习的能力，他们会学习身边最亲近的人的行为习惯。因此，不打游戏是父母能够做到的最直接的教育方法。</a:t>
                </a:r>
                <a:endParaRPr lang="zh-CN" altLang="en-US" sz="2400" dirty="0">
                  <a:latin typeface="+mn-ea"/>
                </a:endParaRPr>
              </a:p>
            </p:txBody>
          </p:sp>
        </p:grpSp>
        <p:sp>
          <p:nvSpPr>
            <p:cNvPr id="18453" name="文本框 15"/>
            <p:cNvSpPr txBox="1">
              <a:spLocks noChangeArrowheads="1"/>
            </p:cNvSpPr>
            <p:nvPr/>
          </p:nvSpPr>
          <p:spPr bwMode="auto">
            <a:xfrm>
              <a:off x="6409940" y="1502019"/>
              <a:ext cx="2649754" cy="107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 smtClean="0">
                  <a:solidFill>
                    <a:schemeClr val="bg1"/>
                  </a:solidFill>
                </a:rPr>
                <a:t>榜样示范作用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441" name="文本框 29"/>
          <p:cNvSpPr txBox="1">
            <a:spLocks noChangeArrowheads="1"/>
          </p:cNvSpPr>
          <p:nvPr/>
        </p:nvSpPr>
        <p:spPr bwMode="auto">
          <a:xfrm>
            <a:off x="5587124" y="1639229"/>
            <a:ext cx="53296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endParaRPr lang="zh-CN" altLang="en-US" sz="4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443" name="文本框 37"/>
          <p:cNvSpPr txBox="1">
            <a:spLocks noChangeArrowheads="1"/>
          </p:cNvSpPr>
          <p:nvPr/>
        </p:nvSpPr>
        <p:spPr bwMode="auto">
          <a:xfrm>
            <a:off x="5377180" y="4229418"/>
            <a:ext cx="4968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40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zh-CN" altLang="en-US" sz="44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423670" y="3609975"/>
            <a:ext cx="927100" cy="821055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rgbClr val="76767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9" name="Picture 2" descr="https://timgsa.baidu.com/timg?image&amp;quality=80&amp;size=b9999_10000&amp;sec=1527163246699&amp;di=323240faf636d936525069e57d7b249a&amp;imgtype=0&amp;src=http%3A%2F%2Fphotocdn.sohu.com%2F20160101%2Fmp51724735_1451583626421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341" y="2040751"/>
            <a:ext cx="3952497" cy="2583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/>
          <p:nvPr/>
        </p:nvGrpSpPr>
        <p:grpSpPr bwMode="auto">
          <a:xfrm>
            <a:off x="0" y="242888"/>
            <a:ext cx="1201857" cy="461962"/>
            <a:chOff x="0" y="242888"/>
            <a:chExt cx="1202171" cy="461665"/>
          </a:xfrm>
        </p:grpSpPr>
        <p:sp>
          <p:nvSpPr>
            <p:cNvPr id="16" name="矩形 15"/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01743" y="242888"/>
              <a:ext cx="800428" cy="46136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方法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3" name="Freeform 135"/>
          <p:cNvSpPr>
            <a:spLocks noEditPoints="1"/>
          </p:cNvSpPr>
          <p:nvPr/>
        </p:nvSpPr>
        <p:spPr bwMode="auto">
          <a:xfrm>
            <a:off x="747132" y="1806498"/>
            <a:ext cx="4415883" cy="3729431"/>
          </a:xfrm>
          <a:custGeom>
            <a:avLst/>
            <a:gdLst>
              <a:gd name="T0" fmla="*/ 197 w 207"/>
              <a:gd name="T1" fmla="*/ 0 h 166"/>
              <a:gd name="T2" fmla="*/ 9 w 207"/>
              <a:gd name="T3" fmla="*/ 0 h 166"/>
              <a:gd name="T4" fmla="*/ 0 w 207"/>
              <a:gd name="T5" fmla="*/ 10 h 166"/>
              <a:gd name="T6" fmla="*/ 0 w 207"/>
              <a:gd name="T7" fmla="*/ 126 h 166"/>
              <a:gd name="T8" fmla="*/ 9 w 207"/>
              <a:gd name="T9" fmla="*/ 135 h 166"/>
              <a:gd name="T10" fmla="*/ 80 w 207"/>
              <a:gd name="T11" fmla="*/ 135 h 166"/>
              <a:gd name="T12" fmla="*/ 80 w 207"/>
              <a:gd name="T13" fmla="*/ 157 h 166"/>
              <a:gd name="T14" fmla="*/ 60 w 207"/>
              <a:gd name="T15" fmla="*/ 157 h 166"/>
              <a:gd name="T16" fmla="*/ 60 w 207"/>
              <a:gd name="T17" fmla="*/ 166 h 166"/>
              <a:gd name="T18" fmla="*/ 147 w 207"/>
              <a:gd name="T19" fmla="*/ 166 h 166"/>
              <a:gd name="T20" fmla="*/ 147 w 207"/>
              <a:gd name="T21" fmla="*/ 157 h 166"/>
              <a:gd name="T22" fmla="*/ 126 w 207"/>
              <a:gd name="T23" fmla="*/ 157 h 166"/>
              <a:gd name="T24" fmla="*/ 126 w 207"/>
              <a:gd name="T25" fmla="*/ 135 h 166"/>
              <a:gd name="T26" fmla="*/ 197 w 207"/>
              <a:gd name="T27" fmla="*/ 135 h 166"/>
              <a:gd name="T28" fmla="*/ 207 w 207"/>
              <a:gd name="T29" fmla="*/ 126 h 166"/>
              <a:gd name="T30" fmla="*/ 207 w 207"/>
              <a:gd name="T31" fmla="*/ 10 h 166"/>
              <a:gd name="T32" fmla="*/ 197 w 207"/>
              <a:gd name="T33" fmla="*/ 0 h 166"/>
              <a:gd name="T34" fmla="*/ 199 w 207"/>
              <a:gd name="T35" fmla="*/ 126 h 166"/>
              <a:gd name="T36" fmla="*/ 197 w 207"/>
              <a:gd name="T37" fmla="*/ 127 h 166"/>
              <a:gd name="T38" fmla="*/ 9 w 207"/>
              <a:gd name="T39" fmla="*/ 127 h 166"/>
              <a:gd name="T40" fmla="*/ 8 w 207"/>
              <a:gd name="T41" fmla="*/ 126 h 166"/>
              <a:gd name="T42" fmla="*/ 8 w 207"/>
              <a:gd name="T43" fmla="*/ 10 h 166"/>
              <a:gd name="T44" fmla="*/ 9 w 207"/>
              <a:gd name="T45" fmla="*/ 8 h 166"/>
              <a:gd name="T46" fmla="*/ 197 w 207"/>
              <a:gd name="T47" fmla="*/ 8 h 166"/>
              <a:gd name="T48" fmla="*/ 199 w 207"/>
              <a:gd name="T49" fmla="*/ 10 h 166"/>
              <a:gd name="T50" fmla="*/ 199 w 207"/>
              <a:gd name="T51" fmla="*/ 12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07" h="166">
                <a:moveTo>
                  <a:pt x="197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1"/>
                  <a:pt x="4" y="135"/>
                  <a:pt x="9" y="135"/>
                </a:cubicBezTo>
                <a:cubicBezTo>
                  <a:pt x="80" y="135"/>
                  <a:pt x="80" y="135"/>
                  <a:pt x="80" y="135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60" y="166"/>
                  <a:pt x="60" y="166"/>
                  <a:pt x="60" y="166"/>
                </a:cubicBezTo>
                <a:cubicBezTo>
                  <a:pt x="147" y="166"/>
                  <a:pt x="147" y="166"/>
                  <a:pt x="147" y="166"/>
                </a:cubicBezTo>
                <a:cubicBezTo>
                  <a:pt x="147" y="157"/>
                  <a:pt x="147" y="157"/>
                  <a:pt x="147" y="157"/>
                </a:cubicBezTo>
                <a:cubicBezTo>
                  <a:pt x="126" y="157"/>
                  <a:pt x="126" y="157"/>
                  <a:pt x="126" y="157"/>
                </a:cubicBezTo>
                <a:cubicBezTo>
                  <a:pt x="126" y="135"/>
                  <a:pt x="126" y="135"/>
                  <a:pt x="126" y="135"/>
                </a:cubicBezTo>
                <a:cubicBezTo>
                  <a:pt x="197" y="135"/>
                  <a:pt x="197" y="135"/>
                  <a:pt x="197" y="135"/>
                </a:cubicBezTo>
                <a:cubicBezTo>
                  <a:pt x="202" y="135"/>
                  <a:pt x="207" y="131"/>
                  <a:pt x="207" y="126"/>
                </a:cubicBezTo>
                <a:cubicBezTo>
                  <a:pt x="207" y="10"/>
                  <a:pt x="207" y="10"/>
                  <a:pt x="207" y="10"/>
                </a:cubicBezTo>
                <a:cubicBezTo>
                  <a:pt x="207" y="4"/>
                  <a:pt x="202" y="0"/>
                  <a:pt x="197" y="0"/>
                </a:cubicBezTo>
                <a:close/>
                <a:moveTo>
                  <a:pt x="199" y="126"/>
                </a:moveTo>
                <a:cubicBezTo>
                  <a:pt x="199" y="126"/>
                  <a:pt x="198" y="127"/>
                  <a:pt x="197" y="127"/>
                </a:cubicBezTo>
                <a:cubicBezTo>
                  <a:pt x="9" y="127"/>
                  <a:pt x="9" y="127"/>
                  <a:pt x="9" y="127"/>
                </a:cubicBezTo>
                <a:cubicBezTo>
                  <a:pt x="8" y="127"/>
                  <a:pt x="8" y="126"/>
                  <a:pt x="8" y="126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9"/>
                  <a:pt x="8" y="8"/>
                  <a:pt x="9" y="8"/>
                </a:cubicBezTo>
                <a:cubicBezTo>
                  <a:pt x="197" y="8"/>
                  <a:pt x="197" y="8"/>
                  <a:pt x="197" y="8"/>
                </a:cubicBezTo>
                <a:cubicBezTo>
                  <a:pt x="198" y="8"/>
                  <a:pt x="199" y="9"/>
                  <a:pt x="199" y="10"/>
                </a:cubicBezTo>
                <a:lnTo>
                  <a:pt x="199" y="12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4" name="组合 6"/>
          <p:cNvGrpSpPr/>
          <p:nvPr/>
        </p:nvGrpSpPr>
        <p:grpSpPr bwMode="auto">
          <a:xfrm>
            <a:off x="5485130" y="1700529"/>
            <a:ext cx="5632636" cy="4338223"/>
            <a:chOff x="5623560" y="1479512"/>
            <a:chExt cx="6324600" cy="1008769"/>
          </a:xfrm>
        </p:grpSpPr>
        <p:grpSp>
          <p:nvGrpSpPr>
            <p:cNvPr id="5" name="组合 17"/>
            <p:cNvGrpSpPr/>
            <p:nvPr/>
          </p:nvGrpSpPr>
          <p:grpSpPr bwMode="auto">
            <a:xfrm>
              <a:off x="5623560" y="1479512"/>
              <a:ext cx="6324600" cy="1008769"/>
              <a:chOff x="5623560" y="1479512"/>
              <a:chExt cx="6324600" cy="1008769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5623560" y="1479512"/>
                <a:ext cx="6324600" cy="14910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5791836" y="1693883"/>
                <a:ext cx="6156324" cy="794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400" dirty="0" smtClean="0"/>
                  <a:t>        家庭氛围对习惯的养成很重要。家长可以在家里创设读书的氛围，全家人一起读书，当孩子能够感受到读书的乐趣时，自然对网络的兴趣也就减少了。</a:t>
                </a:r>
                <a:endParaRPr lang="en-US" altLang="zh-CN" sz="2400" dirty="0" smtClean="0"/>
              </a:p>
              <a:p>
                <a:r>
                  <a:rPr lang="en-US" altLang="zh-CN" sz="2400" dirty="0" smtClean="0"/>
                  <a:t>        </a:t>
                </a:r>
                <a:r>
                  <a:rPr lang="zh-CN" altLang="en-US" sz="2400" dirty="0" smtClean="0"/>
                  <a:t>更重要的是，通过一起读书，家长可以增加陪伴孩子的时间，多进行沟通交流。和谐的家庭氛围会让孩子更愿意待在现实世界。</a:t>
                </a:r>
                <a:endParaRPr lang="zh-CN" altLang="en-US" sz="2400" dirty="0"/>
              </a:p>
            </p:txBody>
          </p:sp>
        </p:grpSp>
        <p:sp>
          <p:nvSpPr>
            <p:cNvPr id="18453" name="文本框 15"/>
            <p:cNvSpPr txBox="1">
              <a:spLocks noChangeArrowheads="1"/>
            </p:cNvSpPr>
            <p:nvPr/>
          </p:nvSpPr>
          <p:spPr bwMode="auto">
            <a:xfrm>
              <a:off x="6508910" y="1504063"/>
              <a:ext cx="2649754" cy="107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 smtClean="0">
                  <a:solidFill>
                    <a:schemeClr val="bg1"/>
                  </a:solidFill>
                </a:rPr>
                <a:t>创设读书氛围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441" name="文本框 29"/>
          <p:cNvSpPr txBox="1">
            <a:spLocks noChangeArrowheads="1"/>
          </p:cNvSpPr>
          <p:nvPr/>
        </p:nvSpPr>
        <p:spPr bwMode="auto">
          <a:xfrm>
            <a:off x="5578327" y="1639229"/>
            <a:ext cx="53296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endParaRPr lang="zh-CN" altLang="en-US" sz="4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443" name="文本框 37"/>
          <p:cNvSpPr txBox="1">
            <a:spLocks noChangeArrowheads="1"/>
          </p:cNvSpPr>
          <p:nvPr/>
        </p:nvSpPr>
        <p:spPr bwMode="auto">
          <a:xfrm>
            <a:off x="5377180" y="4229418"/>
            <a:ext cx="4968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40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zh-CN" altLang="en-US" sz="44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423670" y="3609975"/>
            <a:ext cx="927100" cy="821055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rgbClr val="76767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Picture 1" descr="C:\Users\Administrator\AppData\Roaming\Tencent\Users\1468541142\QQ\WinTemp\RichOle\GR{F`F~$EWF}(15D]T7(Z[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476" y="2009876"/>
            <a:ext cx="3919211" cy="2606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/>
          <p:nvPr/>
        </p:nvGrpSpPr>
        <p:grpSpPr bwMode="auto">
          <a:xfrm>
            <a:off x="0" y="242888"/>
            <a:ext cx="1201857" cy="461962"/>
            <a:chOff x="0" y="242888"/>
            <a:chExt cx="1202171" cy="461665"/>
          </a:xfrm>
        </p:grpSpPr>
        <p:sp>
          <p:nvSpPr>
            <p:cNvPr id="16" name="矩形 15"/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01743" y="242888"/>
              <a:ext cx="800428" cy="46136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方法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3" name="Freeform 135"/>
          <p:cNvSpPr>
            <a:spLocks noEditPoints="1"/>
          </p:cNvSpPr>
          <p:nvPr/>
        </p:nvSpPr>
        <p:spPr bwMode="auto">
          <a:xfrm>
            <a:off x="747132" y="1806498"/>
            <a:ext cx="4415883" cy="3729431"/>
          </a:xfrm>
          <a:custGeom>
            <a:avLst/>
            <a:gdLst>
              <a:gd name="T0" fmla="*/ 197 w 207"/>
              <a:gd name="T1" fmla="*/ 0 h 166"/>
              <a:gd name="T2" fmla="*/ 9 w 207"/>
              <a:gd name="T3" fmla="*/ 0 h 166"/>
              <a:gd name="T4" fmla="*/ 0 w 207"/>
              <a:gd name="T5" fmla="*/ 10 h 166"/>
              <a:gd name="T6" fmla="*/ 0 w 207"/>
              <a:gd name="T7" fmla="*/ 126 h 166"/>
              <a:gd name="T8" fmla="*/ 9 w 207"/>
              <a:gd name="T9" fmla="*/ 135 h 166"/>
              <a:gd name="T10" fmla="*/ 80 w 207"/>
              <a:gd name="T11" fmla="*/ 135 h 166"/>
              <a:gd name="T12" fmla="*/ 80 w 207"/>
              <a:gd name="T13" fmla="*/ 157 h 166"/>
              <a:gd name="T14" fmla="*/ 60 w 207"/>
              <a:gd name="T15" fmla="*/ 157 h 166"/>
              <a:gd name="T16" fmla="*/ 60 w 207"/>
              <a:gd name="T17" fmla="*/ 166 h 166"/>
              <a:gd name="T18" fmla="*/ 147 w 207"/>
              <a:gd name="T19" fmla="*/ 166 h 166"/>
              <a:gd name="T20" fmla="*/ 147 w 207"/>
              <a:gd name="T21" fmla="*/ 157 h 166"/>
              <a:gd name="T22" fmla="*/ 126 w 207"/>
              <a:gd name="T23" fmla="*/ 157 h 166"/>
              <a:gd name="T24" fmla="*/ 126 w 207"/>
              <a:gd name="T25" fmla="*/ 135 h 166"/>
              <a:gd name="T26" fmla="*/ 197 w 207"/>
              <a:gd name="T27" fmla="*/ 135 h 166"/>
              <a:gd name="T28" fmla="*/ 207 w 207"/>
              <a:gd name="T29" fmla="*/ 126 h 166"/>
              <a:gd name="T30" fmla="*/ 207 w 207"/>
              <a:gd name="T31" fmla="*/ 10 h 166"/>
              <a:gd name="T32" fmla="*/ 197 w 207"/>
              <a:gd name="T33" fmla="*/ 0 h 166"/>
              <a:gd name="T34" fmla="*/ 199 w 207"/>
              <a:gd name="T35" fmla="*/ 126 h 166"/>
              <a:gd name="T36" fmla="*/ 197 w 207"/>
              <a:gd name="T37" fmla="*/ 127 h 166"/>
              <a:gd name="T38" fmla="*/ 9 w 207"/>
              <a:gd name="T39" fmla="*/ 127 h 166"/>
              <a:gd name="T40" fmla="*/ 8 w 207"/>
              <a:gd name="T41" fmla="*/ 126 h 166"/>
              <a:gd name="T42" fmla="*/ 8 w 207"/>
              <a:gd name="T43" fmla="*/ 10 h 166"/>
              <a:gd name="T44" fmla="*/ 9 w 207"/>
              <a:gd name="T45" fmla="*/ 8 h 166"/>
              <a:gd name="T46" fmla="*/ 197 w 207"/>
              <a:gd name="T47" fmla="*/ 8 h 166"/>
              <a:gd name="T48" fmla="*/ 199 w 207"/>
              <a:gd name="T49" fmla="*/ 10 h 166"/>
              <a:gd name="T50" fmla="*/ 199 w 207"/>
              <a:gd name="T51" fmla="*/ 12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07" h="166">
                <a:moveTo>
                  <a:pt x="197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1"/>
                  <a:pt x="4" y="135"/>
                  <a:pt x="9" y="135"/>
                </a:cubicBezTo>
                <a:cubicBezTo>
                  <a:pt x="80" y="135"/>
                  <a:pt x="80" y="135"/>
                  <a:pt x="80" y="135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60" y="166"/>
                  <a:pt x="60" y="166"/>
                  <a:pt x="60" y="166"/>
                </a:cubicBezTo>
                <a:cubicBezTo>
                  <a:pt x="147" y="166"/>
                  <a:pt x="147" y="166"/>
                  <a:pt x="147" y="166"/>
                </a:cubicBezTo>
                <a:cubicBezTo>
                  <a:pt x="147" y="157"/>
                  <a:pt x="147" y="157"/>
                  <a:pt x="147" y="157"/>
                </a:cubicBezTo>
                <a:cubicBezTo>
                  <a:pt x="126" y="157"/>
                  <a:pt x="126" y="157"/>
                  <a:pt x="126" y="157"/>
                </a:cubicBezTo>
                <a:cubicBezTo>
                  <a:pt x="126" y="135"/>
                  <a:pt x="126" y="135"/>
                  <a:pt x="126" y="135"/>
                </a:cubicBezTo>
                <a:cubicBezTo>
                  <a:pt x="197" y="135"/>
                  <a:pt x="197" y="135"/>
                  <a:pt x="197" y="135"/>
                </a:cubicBezTo>
                <a:cubicBezTo>
                  <a:pt x="202" y="135"/>
                  <a:pt x="207" y="131"/>
                  <a:pt x="207" y="126"/>
                </a:cubicBezTo>
                <a:cubicBezTo>
                  <a:pt x="207" y="10"/>
                  <a:pt x="207" y="10"/>
                  <a:pt x="207" y="10"/>
                </a:cubicBezTo>
                <a:cubicBezTo>
                  <a:pt x="207" y="4"/>
                  <a:pt x="202" y="0"/>
                  <a:pt x="197" y="0"/>
                </a:cubicBezTo>
                <a:close/>
                <a:moveTo>
                  <a:pt x="199" y="126"/>
                </a:moveTo>
                <a:cubicBezTo>
                  <a:pt x="199" y="126"/>
                  <a:pt x="198" y="127"/>
                  <a:pt x="197" y="127"/>
                </a:cubicBezTo>
                <a:cubicBezTo>
                  <a:pt x="9" y="127"/>
                  <a:pt x="9" y="127"/>
                  <a:pt x="9" y="127"/>
                </a:cubicBezTo>
                <a:cubicBezTo>
                  <a:pt x="8" y="127"/>
                  <a:pt x="8" y="126"/>
                  <a:pt x="8" y="126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9"/>
                  <a:pt x="8" y="8"/>
                  <a:pt x="9" y="8"/>
                </a:cubicBezTo>
                <a:cubicBezTo>
                  <a:pt x="197" y="8"/>
                  <a:pt x="197" y="8"/>
                  <a:pt x="197" y="8"/>
                </a:cubicBezTo>
                <a:cubicBezTo>
                  <a:pt x="198" y="8"/>
                  <a:pt x="199" y="9"/>
                  <a:pt x="199" y="10"/>
                </a:cubicBezTo>
                <a:lnTo>
                  <a:pt x="199" y="12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4" name="组合 6"/>
          <p:cNvGrpSpPr/>
          <p:nvPr/>
        </p:nvGrpSpPr>
        <p:grpSpPr bwMode="auto">
          <a:xfrm>
            <a:off x="5485130" y="1700529"/>
            <a:ext cx="5632636" cy="3968895"/>
            <a:chOff x="5623560" y="1479512"/>
            <a:chExt cx="6324600" cy="922889"/>
          </a:xfrm>
        </p:grpSpPr>
        <p:grpSp>
          <p:nvGrpSpPr>
            <p:cNvPr id="5" name="组合 17"/>
            <p:cNvGrpSpPr/>
            <p:nvPr/>
          </p:nvGrpSpPr>
          <p:grpSpPr bwMode="auto">
            <a:xfrm>
              <a:off x="5623560" y="1479512"/>
              <a:ext cx="6324600" cy="922889"/>
              <a:chOff x="5623560" y="1479512"/>
              <a:chExt cx="6324600" cy="922889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5623560" y="1479512"/>
                <a:ext cx="6324600" cy="14910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5791836" y="1693883"/>
                <a:ext cx="6156324" cy="7085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400" dirty="0" smtClean="0"/>
                  <a:t>        有其他的爱好是预防网络成瘾的好方法。孩子有真心喜欢做的事情，就不容易再把全部的重心都放到网络上。</a:t>
                </a:r>
                <a:endParaRPr lang="en-US" altLang="zh-CN" sz="2400" dirty="0" smtClean="0"/>
              </a:p>
              <a:p>
                <a:r>
                  <a:rPr lang="en-US" altLang="zh-CN" sz="2400" dirty="0" smtClean="0"/>
                  <a:t>         </a:t>
                </a:r>
                <a:r>
                  <a:rPr lang="zh-CN" altLang="en-US" sz="2400" dirty="0" smtClean="0"/>
                  <a:t>当旅游、运动、逛街、听音乐等娱乐活动占满孩子的闲暇时间时，他们也就无暇顾及网络了，他们会有很多志趣相投的小伙伴，生活多姿多彩，网络只是调味品。</a:t>
                </a:r>
                <a:endParaRPr lang="zh-CN" altLang="en-US" sz="2400" dirty="0"/>
              </a:p>
            </p:txBody>
          </p:sp>
        </p:grpSp>
        <p:sp>
          <p:nvSpPr>
            <p:cNvPr id="18453" name="文本框 15"/>
            <p:cNvSpPr txBox="1">
              <a:spLocks noChangeArrowheads="1"/>
            </p:cNvSpPr>
            <p:nvPr/>
          </p:nvSpPr>
          <p:spPr bwMode="auto">
            <a:xfrm>
              <a:off x="6410185" y="1499975"/>
              <a:ext cx="2649754" cy="107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 smtClean="0">
                  <a:solidFill>
                    <a:schemeClr val="bg1"/>
                  </a:solidFill>
                </a:rPr>
                <a:t>丰富的课余活动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441" name="文本框 29"/>
          <p:cNvSpPr txBox="1">
            <a:spLocks noChangeArrowheads="1"/>
          </p:cNvSpPr>
          <p:nvPr/>
        </p:nvSpPr>
        <p:spPr bwMode="auto">
          <a:xfrm>
            <a:off x="5587124" y="1630437"/>
            <a:ext cx="53296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zh-CN" altLang="en-US" sz="4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443" name="文本框 37"/>
          <p:cNvSpPr txBox="1">
            <a:spLocks noChangeArrowheads="1"/>
          </p:cNvSpPr>
          <p:nvPr/>
        </p:nvSpPr>
        <p:spPr bwMode="auto">
          <a:xfrm>
            <a:off x="5377180" y="4229418"/>
            <a:ext cx="4968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40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zh-CN" altLang="en-US" sz="44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423670" y="3609975"/>
            <a:ext cx="927100" cy="821055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rgbClr val="76767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Picture 2" descr="https://timgsa.baidu.com/timg?image&amp;quality=80&amp;size=b9999_10000&amp;sec=1527163453194&amp;di=567fac327930aa4deb424560c6781c38&amp;imgtype=jpg&amp;src=http%3A%2F%2Fimg1.imgtn.bdimg.com%2Fit%2Fu%3D3476019611%2C396196035%26fm%3D214%26gp%3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5912" y="2030617"/>
            <a:ext cx="3836020" cy="2540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/>
          <p:nvPr/>
        </p:nvGrpSpPr>
        <p:grpSpPr bwMode="auto">
          <a:xfrm>
            <a:off x="0" y="242888"/>
            <a:ext cx="1201857" cy="461962"/>
            <a:chOff x="0" y="242888"/>
            <a:chExt cx="1202171" cy="461665"/>
          </a:xfrm>
        </p:grpSpPr>
        <p:sp>
          <p:nvSpPr>
            <p:cNvPr id="16" name="矩形 15"/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01743" y="242888"/>
              <a:ext cx="800428" cy="46136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方法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3" name="Freeform 135"/>
          <p:cNvSpPr>
            <a:spLocks noEditPoints="1"/>
          </p:cNvSpPr>
          <p:nvPr/>
        </p:nvSpPr>
        <p:spPr bwMode="auto">
          <a:xfrm>
            <a:off x="747132" y="1806498"/>
            <a:ext cx="4415883" cy="3729431"/>
          </a:xfrm>
          <a:custGeom>
            <a:avLst/>
            <a:gdLst>
              <a:gd name="T0" fmla="*/ 197 w 207"/>
              <a:gd name="T1" fmla="*/ 0 h 166"/>
              <a:gd name="T2" fmla="*/ 9 w 207"/>
              <a:gd name="T3" fmla="*/ 0 h 166"/>
              <a:gd name="T4" fmla="*/ 0 w 207"/>
              <a:gd name="T5" fmla="*/ 10 h 166"/>
              <a:gd name="T6" fmla="*/ 0 w 207"/>
              <a:gd name="T7" fmla="*/ 126 h 166"/>
              <a:gd name="T8" fmla="*/ 9 w 207"/>
              <a:gd name="T9" fmla="*/ 135 h 166"/>
              <a:gd name="T10" fmla="*/ 80 w 207"/>
              <a:gd name="T11" fmla="*/ 135 h 166"/>
              <a:gd name="T12" fmla="*/ 80 w 207"/>
              <a:gd name="T13" fmla="*/ 157 h 166"/>
              <a:gd name="T14" fmla="*/ 60 w 207"/>
              <a:gd name="T15" fmla="*/ 157 h 166"/>
              <a:gd name="T16" fmla="*/ 60 w 207"/>
              <a:gd name="T17" fmla="*/ 166 h 166"/>
              <a:gd name="T18" fmla="*/ 147 w 207"/>
              <a:gd name="T19" fmla="*/ 166 h 166"/>
              <a:gd name="T20" fmla="*/ 147 w 207"/>
              <a:gd name="T21" fmla="*/ 157 h 166"/>
              <a:gd name="T22" fmla="*/ 126 w 207"/>
              <a:gd name="T23" fmla="*/ 157 h 166"/>
              <a:gd name="T24" fmla="*/ 126 w 207"/>
              <a:gd name="T25" fmla="*/ 135 h 166"/>
              <a:gd name="T26" fmla="*/ 197 w 207"/>
              <a:gd name="T27" fmla="*/ 135 h 166"/>
              <a:gd name="T28" fmla="*/ 207 w 207"/>
              <a:gd name="T29" fmla="*/ 126 h 166"/>
              <a:gd name="T30" fmla="*/ 207 w 207"/>
              <a:gd name="T31" fmla="*/ 10 h 166"/>
              <a:gd name="T32" fmla="*/ 197 w 207"/>
              <a:gd name="T33" fmla="*/ 0 h 166"/>
              <a:gd name="T34" fmla="*/ 199 w 207"/>
              <a:gd name="T35" fmla="*/ 126 h 166"/>
              <a:gd name="T36" fmla="*/ 197 w 207"/>
              <a:gd name="T37" fmla="*/ 127 h 166"/>
              <a:gd name="T38" fmla="*/ 9 w 207"/>
              <a:gd name="T39" fmla="*/ 127 h 166"/>
              <a:gd name="T40" fmla="*/ 8 w 207"/>
              <a:gd name="T41" fmla="*/ 126 h 166"/>
              <a:gd name="T42" fmla="*/ 8 w 207"/>
              <a:gd name="T43" fmla="*/ 10 h 166"/>
              <a:gd name="T44" fmla="*/ 9 w 207"/>
              <a:gd name="T45" fmla="*/ 8 h 166"/>
              <a:gd name="T46" fmla="*/ 197 w 207"/>
              <a:gd name="T47" fmla="*/ 8 h 166"/>
              <a:gd name="T48" fmla="*/ 199 w 207"/>
              <a:gd name="T49" fmla="*/ 10 h 166"/>
              <a:gd name="T50" fmla="*/ 199 w 207"/>
              <a:gd name="T51" fmla="*/ 12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07" h="166">
                <a:moveTo>
                  <a:pt x="197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1"/>
                  <a:pt x="4" y="135"/>
                  <a:pt x="9" y="135"/>
                </a:cubicBezTo>
                <a:cubicBezTo>
                  <a:pt x="80" y="135"/>
                  <a:pt x="80" y="135"/>
                  <a:pt x="80" y="135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60" y="166"/>
                  <a:pt x="60" y="166"/>
                  <a:pt x="60" y="166"/>
                </a:cubicBezTo>
                <a:cubicBezTo>
                  <a:pt x="147" y="166"/>
                  <a:pt x="147" y="166"/>
                  <a:pt x="147" y="166"/>
                </a:cubicBezTo>
                <a:cubicBezTo>
                  <a:pt x="147" y="157"/>
                  <a:pt x="147" y="157"/>
                  <a:pt x="147" y="157"/>
                </a:cubicBezTo>
                <a:cubicBezTo>
                  <a:pt x="126" y="157"/>
                  <a:pt x="126" y="157"/>
                  <a:pt x="126" y="157"/>
                </a:cubicBezTo>
                <a:cubicBezTo>
                  <a:pt x="126" y="135"/>
                  <a:pt x="126" y="135"/>
                  <a:pt x="126" y="135"/>
                </a:cubicBezTo>
                <a:cubicBezTo>
                  <a:pt x="197" y="135"/>
                  <a:pt x="197" y="135"/>
                  <a:pt x="197" y="135"/>
                </a:cubicBezTo>
                <a:cubicBezTo>
                  <a:pt x="202" y="135"/>
                  <a:pt x="207" y="131"/>
                  <a:pt x="207" y="126"/>
                </a:cubicBezTo>
                <a:cubicBezTo>
                  <a:pt x="207" y="10"/>
                  <a:pt x="207" y="10"/>
                  <a:pt x="207" y="10"/>
                </a:cubicBezTo>
                <a:cubicBezTo>
                  <a:pt x="207" y="4"/>
                  <a:pt x="202" y="0"/>
                  <a:pt x="197" y="0"/>
                </a:cubicBezTo>
                <a:close/>
                <a:moveTo>
                  <a:pt x="199" y="126"/>
                </a:moveTo>
                <a:cubicBezTo>
                  <a:pt x="199" y="126"/>
                  <a:pt x="198" y="127"/>
                  <a:pt x="197" y="127"/>
                </a:cubicBezTo>
                <a:cubicBezTo>
                  <a:pt x="9" y="127"/>
                  <a:pt x="9" y="127"/>
                  <a:pt x="9" y="127"/>
                </a:cubicBezTo>
                <a:cubicBezTo>
                  <a:pt x="8" y="127"/>
                  <a:pt x="8" y="126"/>
                  <a:pt x="8" y="126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9"/>
                  <a:pt x="8" y="8"/>
                  <a:pt x="9" y="8"/>
                </a:cubicBezTo>
                <a:cubicBezTo>
                  <a:pt x="197" y="8"/>
                  <a:pt x="197" y="8"/>
                  <a:pt x="197" y="8"/>
                </a:cubicBezTo>
                <a:cubicBezTo>
                  <a:pt x="198" y="8"/>
                  <a:pt x="199" y="9"/>
                  <a:pt x="199" y="10"/>
                </a:cubicBezTo>
                <a:lnTo>
                  <a:pt x="199" y="12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4" name="组合 6"/>
          <p:cNvGrpSpPr/>
          <p:nvPr/>
        </p:nvGrpSpPr>
        <p:grpSpPr bwMode="auto">
          <a:xfrm>
            <a:off x="5485129" y="1700529"/>
            <a:ext cx="6301709" cy="4338227"/>
            <a:chOff x="5623560" y="1479512"/>
            <a:chExt cx="6324600" cy="1008770"/>
          </a:xfrm>
        </p:grpSpPr>
        <p:grpSp>
          <p:nvGrpSpPr>
            <p:cNvPr id="5" name="组合 17"/>
            <p:cNvGrpSpPr/>
            <p:nvPr/>
          </p:nvGrpSpPr>
          <p:grpSpPr bwMode="auto">
            <a:xfrm>
              <a:off x="5623560" y="1479512"/>
              <a:ext cx="6324600" cy="1008770"/>
              <a:chOff x="5623560" y="1479512"/>
              <a:chExt cx="6324600" cy="1008770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5623560" y="1479512"/>
                <a:ext cx="6324600" cy="14910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5791836" y="1693883"/>
                <a:ext cx="6156324" cy="7943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400" dirty="0" smtClean="0"/>
                  <a:t>        马斯洛的需要层次理论提到：人除了基本生理和安全需求外，还有爱和归属感、尊重和自我实现的需求。而父母不仅要给孩子提供温饱的条件，也要关注到他们爱和尊重的需求。</a:t>
                </a:r>
                <a:endParaRPr lang="en-US" altLang="zh-CN" sz="2400" dirty="0" smtClean="0"/>
              </a:p>
              <a:p>
                <a:r>
                  <a:rPr lang="en-US" altLang="zh-CN" sz="2400" dirty="0" smtClean="0"/>
                  <a:t>        </a:t>
                </a:r>
                <a:r>
                  <a:rPr lang="zh-CN" altLang="en-US" sz="2400" dirty="0" smtClean="0"/>
                  <a:t>每个孩子的内心都渴望爱、接纳、肯定、欣赏、尊重，如果这些渴望被父母关注到并被满足，他们的言行就会健康发展，也就没必要去虚拟世界里寻求安慰了。</a:t>
                </a:r>
                <a:endParaRPr lang="en-US" altLang="zh-CN" sz="2400" dirty="0" smtClean="0"/>
              </a:p>
            </p:txBody>
          </p:sp>
        </p:grpSp>
        <p:sp>
          <p:nvSpPr>
            <p:cNvPr id="18453" name="文本框 15"/>
            <p:cNvSpPr txBox="1">
              <a:spLocks noChangeArrowheads="1"/>
            </p:cNvSpPr>
            <p:nvPr/>
          </p:nvSpPr>
          <p:spPr bwMode="auto">
            <a:xfrm>
              <a:off x="6529800" y="1493841"/>
              <a:ext cx="4309217" cy="115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defTabSz="1216817">
                <a:lnSpc>
                  <a:spcPct val="120000"/>
                </a:lnSpc>
                <a:spcBef>
                  <a:spcPct val="20000"/>
                </a:spcBef>
                <a:buNone/>
                <a:defRPr/>
              </a:pPr>
              <a:r>
                <a:rPr lang="zh-CN" alt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看到需求与满足需求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441" name="文本框 29"/>
          <p:cNvSpPr txBox="1">
            <a:spLocks noChangeArrowheads="1"/>
          </p:cNvSpPr>
          <p:nvPr/>
        </p:nvSpPr>
        <p:spPr bwMode="auto">
          <a:xfrm>
            <a:off x="5666254" y="1621644"/>
            <a:ext cx="53296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  <a:endParaRPr lang="zh-CN" altLang="en-US" sz="4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443" name="文本框 37"/>
          <p:cNvSpPr txBox="1">
            <a:spLocks noChangeArrowheads="1"/>
          </p:cNvSpPr>
          <p:nvPr/>
        </p:nvSpPr>
        <p:spPr bwMode="auto">
          <a:xfrm>
            <a:off x="5377180" y="4229418"/>
            <a:ext cx="4968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40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zh-CN" altLang="en-US" sz="44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423670" y="3609975"/>
            <a:ext cx="927100" cy="821055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rgbClr val="76767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Picture 1" descr="C:\Users\Administrator\AppData\Roaming\Tencent\Users\1468541142\QQ\WinTemp\RichOle\S}LKZM4[3J[)~(Y_)KLDT5Q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459" y="2062446"/>
            <a:ext cx="3880624" cy="2517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/>
          <p:nvPr/>
        </p:nvGrpSpPr>
        <p:grpSpPr bwMode="auto">
          <a:xfrm>
            <a:off x="0" y="242888"/>
            <a:ext cx="1201857" cy="461962"/>
            <a:chOff x="0" y="242888"/>
            <a:chExt cx="1202171" cy="461665"/>
          </a:xfrm>
        </p:grpSpPr>
        <p:sp>
          <p:nvSpPr>
            <p:cNvPr id="16" name="矩形 15"/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01743" y="242888"/>
              <a:ext cx="800428" cy="46136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方法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3" name="Freeform 135"/>
          <p:cNvSpPr>
            <a:spLocks noEditPoints="1"/>
          </p:cNvSpPr>
          <p:nvPr/>
        </p:nvSpPr>
        <p:spPr bwMode="auto">
          <a:xfrm>
            <a:off x="747132" y="1806498"/>
            <a:ext cx="4415883" cy="3729431"/>
          </a:xfrm>
          <a:custGeom>
            <a:avLst/>
            <a:gdLst>
              <a:gd name="T0" fmla="*/ 197 w 207"/>
              <a:gd name="T1" fmla="*/ 0 h 166"/>
              <a:gd name="T2" fmla="*/ 9 w 207"/>
              <a:gd name="T3" fmla="*/ 0 h 166"/>
              <a:gd name="T4" fmla="*/ 0 w 207"/>
              <a:gd name="T5" fmla="*/ 10 h 166"/>
              <a:gd name="T6" fmla="*/ 0 w 207"/>
              <a:gd name="T7" fmla="*/ 126 h 166"/>
              <a:gd name="T8" fmla="*/ 9 w 207"/>
              <a:gd name="T9" fmla="*/ 135 h 166"/>
              <a:gd name="T10" fmla="*/ 80 w 207"/>
              <a:gd name="T11" fmla="*/ 135 h 166"/>
              <a:gd name="T12" fmla="*/ 80 w 207"/>
              <a:gd name="T13" fmla="*/ 157 h 166"/>
              <a:gd name="T14" fmla="*/ 60 w 207"/>
              <a:gd name="T15" fmla="*/ 157 h 166"/>
              <a:gd name="T16" fmla="*/ 60 w 207"/>
              <a:gd name="T17" fmla="*/ 166 h 166"/>
              <a:gd name="T18" fmla="*/ 147 w 207"/>
              <a:gd name="T19" fmla="*/ 166 h 166"/>
              <a:gd name="T20" fmla="*/ 147 w 207"/>
              <a:gd name="T21" fmla="*/ 157 h 166"/>
              <a:gd name="T22" fmla="*/ 126 w 207"/>
              <a:gd name="T23" fmla="*/ 157 h 166"/>
              <a:gd name="T24" fmla="*/ 126 w 207"/>
              <a:gd name="T25" fmla="*/ 135 h 166"/>
              <a:gd name="T26" fmla="*/ 197 w 207"/>
              <a:gd name="T27" fmla="*/ 135 h 166"/>
              <a:gd name="T28" fmla="*/ 207 w 207"/>
              <a:gd name="T29" fmla="*/ 126 h 166"/>
              <a:gd name="T30" fmla="*/ 207 w 207"/>
              <a:gd name="T31" fmla="*/ 10 h 166"/>
              <a:gd name="T32" fmla="*/ 197 w 207"/>
              <a:gd name="T33" fmla="*/ 0 h 166"/>
              <a:gd name="T34" fmla="*/ 199 w 207"/>
              <a:gd name="T35" fmla="*/ 126 h 166"/>
              <a:gd name="T36" fmla="*/ 197 w 207"/>
              <a:gd name="T37" fmla="*/ 127 h 166"/>
              <a:gd name="T38" fmla="*/ 9 w 207"/>
              <a:gd name="T39" fmla="*/ 127 h 166"/>
              <a:gd name="T40" fmla="*/ 8 w 207"/>
              <a:gd name="T41" fmla="*/ 126 h 166"/>
              <a:gd name="T42" fmla="*/ 8 w 207"/>
              <a:gd name="T43" fmla="*/ 10 h 166"/>
              <a:gd name="T44" fmla="*/ 9 w 207"/>
              <a:gd name="T45" fmla="*/ 8 h 166"/>
              <a:gd name="T46" fmla="*/ 197 w 207"/>
              <a:gd name="T47" fmla="*/ 8 h 166"/>
              <a:gd name="T48" fmla="*/ 199 w 207"/>
              <a:gd name="T49" fmla="*/ 10 h 166"/>
              <a:gd name="T50" fmla="*/ 199 w 207"/>
              <a:gd name="T51" fmla="*/ 12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07" h="166">
                <a:moveTo>
                  <a:pt x="197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1"/>
                  <a:pt x="4" y="135"/>
                  <a:pt x="9" y="135"/>
                </a:cubicBezTo>
                <a:cubicBezTo>
                  <a:pt x="80" y="135"/>
                  <a:pt x="80" y="135"/>
                  <a:pt x="80" y="135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60" y="166"/>
                  <a:pt x="60" y="166"/>
                  <a:pt x="60" y="166"/>
                </a:cubicBezTo>
                <a:cubicBezTo>
                  <a:pt x="147" y="166"/>
                  <a:pt x="147" y="166"/>
                  <a:pt x="147" y="166"/>
                </a:cubicBezTo>
                <a:cubicBezTo>
                  <a:pt x="147" y="157"/>
                  <a:pt x="147" y="157"/>
                  <a:pt x="147" y="157"/>
                </a:cubicBezTo>
                <a:cubicBezTo>
                  <a:pt x="126" y="157"/>
                  <a:pt x="126" y="157"/>
                  <a:pt x="126" y="157"/>
                </a:cubicBezTo>
                <a:cubicBezTo>
                  <a:pt x="126" y="135"/>
                  <a:pt x="126" y="135"/>
                  <a:pt x="126" y="135"/>
                </a:cubicBezTo>
                <a:cubicBezTo>
                  <a:pt x="197" y="135"/>
                  <a:pt x="197" y="135"/>
                  <a:pt x="197" y="135"/>
                </a:cubicBezTo>
                <a:cubicBezTo>
                  <a:pt x="202" y="135"/>
                  <a:pt x="207" y="131"/>
                  <a:pt x="207" y="126"/>
                </a:cubicBezTo>
                <a:cubicBezTo>
                  <a:pt x="207" y="10"/>
                  <a:pt x="207" y="10"/>
                  <a:pt x="207" y="10"/>
                </a:cubicBezTo>
                <a:cubicBezTo>
                  <a:pt x="207" y="4"/>
                  <a:pt x="202" y="0"/>
                  <a:pt x="197" y="0"/>
                </a:cubicBezTo>
                <a:close/>
                <a:moveTo>
                  <a:pt x="199" y="126"/>
                </a:moveTo>
                <a:cubicBezTo>
                  <a:pt x="199" y="126"/>
                  <a:pt x="198" y="127"/>
                  <a:pt x="197" y="127"/>
                </a:cubicBezTo>
                <a:cubicBezTo>
                  <a:pt x="9" y="127"/>
                  <a:pt x="9" y="127"/>
                  <a:pt x="9" y="127"/>
                </a:cubicBezTo>
                <a:cubicBezTo>
                  <a:pt x="8" y="127"/>
                  <a:pt x="8" y="126"/>
                  <a:pt x="8" y="126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9"/>
                  <a:pt x="8" y="8"/>
                  <a:pt x="9" y="8"/>
                </a:cubicBezTo>
                <a:cubicBezTo>
                  <a:pt x="197" y="8"/>
                  <a:pt x="197" y="8"/>
                  <a:pt x="197" y="8"/>
                </a:cubicBezTo>
                <a:cubicBezTo>
                  <a:pt x="198" y="8"/>
                  <a:pt x="199" y="9"/>
                  <a:pt x="199" y="10"/>
                </a:cubicBezTo>
                <a:lnTo>
                  <a:pt x="199" y="12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4" name="组合 6"/>
          <p:cNvGrpSpPr/>
          <p:nvPr/>
        </p:nvGrpSpPr>
        <p:grpSpPr bwMode="auto">
          <a:xfrm>
            <a:off x="5485130" y="1700529"/>
            <a:ext cx="5632636" cy="3599563"/>
            <a:chOff x="5623560" y="1479512"/>
            <a:chExt cx="6324600" cy="837008"/>
          </a:xfrm>
        </p:grpSpPr>
        <p:grpSp>
          <p:nvGrpSpPr>
            <p:cNvPr id="5" name="组合 17"/>
            <p:cNvGrpSpPr/>
            <p:nvPr/>
          </p:nvGrpSpPr>
          <p:grpSpPr bwMode="auto">
            <a:xfrm>
              <a:off x="5623560" y="1479512"/>
              <a:ext cx="6324600" cy="837008"/>
              <a:chOff x="5623560" y="1479512"/>
              <a:chExt cx="6324600" cy="837008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5623560" y="1479512"/>
                <a:ext cx="6324600" cy="14910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5791836" y="1693883"/>
                <a:ext cx="6156324" cy="622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400" dirty="0" smtClean="0"/>
                  <a:t>        孩子的自控能力一般比较有限，在行为习惯发展养成的阶段，父母要采用外界手段来帮助孩子培养自控能力。</a:t>
                </a:r>
                <a:endParaRPr lang="en-US" altLang="zh-CN" sz="2400" dirty="0" smtClean="0"/>
              </a:p>
              <a:p>
                <a:r>
                  <a:rPr lang="en-US" altLang="zh-CN" sz="2400" dirty="0" smtClean="0"/>
                  <a:t>        </a:t>
                </a:r>
                <a:r>
                  <a:rPr lang="zh-CN" altLang="en-US" sz="2400" dirty="0" smtClean="0"/>
                  <a:t>例如，控制孩子对电子产品的拥有权，限制孩子的上网时间，让他们能够接触网络但又是在父母的可控范围内进行接触。</a:t>
                </a:r>
                <a:endParaRPr lang="zh-CN" altLang="en-US" sz="2400" dirty="0"/>
              </a:p>
            </p:txBody>
          </p:sp>
        </p:grpSp>
        <p:sp>
          <p:nvSpPr>
            <p:cNvPr id="18453" name="文本框 15"/>
            <p:cNvSpPr txBox="1">
              <a:spLocks noChangeArrowheads="1"/>
            </p:cNvSpPr>
            <p:nvPr/>
          </p:nvSpPr>
          <p:spPr bwMode="auto">
            <a:xfrm>
              <a:off x="6538527" y="1502019"/>
              <a:ext cx="3720724" cy="115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defTabSz="1216817">
                <a:lnSpc>
                  <a:spcPct val="120000"/>
                </a:lnSpc>
                <a:spcBef>
                  <a:spcPct val="20000"/>
                </a:spcBef>
                <a:buNone/>
                <a:defRPr/>
              </a:pPr>
              <a:r>
                <a:rPr lang="zh-CN" alt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用他控培养自控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441" name="文本框 29"/>
          <p:cNvSpPr txBox="1">
            <a:spLocks noChangeArrowheads="1"/>
          </p:cNvSpPr>
          <p:nvPr/>
        </p:nvSpPr>
        <p:spPr bwMode="auto">
          <a:xfrm>
            <a:off x="5657462" y="1639229"/>
            <a:ext cx="53296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5</a:t>
            </a:r>
            <a:endParaRPr lang="zh-CN" altLang="en-US" sz="4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443" name="文本框 37"/>
          <p:cNvSpPr txBox="1">
            <a:spLocks noChangeArrowheads="1"/>
          </p:cNvSpPr>
          <p:nvPr/>
        </p:nvSpPr>
        <p:spPr bwMode="auto">
          <a:xfrm>
            <a:off x="5377180" y="4229418"/>
            <a:ext cx="4968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40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zh-CN" altLang="en-US" sz="44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423670" y="3609975"/>
            <a:ext cx="927100" cy="821055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rgbClr val="76767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 descr="https://timgsa.baidu.com/timg?image&amp;quality=80&amp;size=b9999_10000&amp;sec=1527236114391&amp;di=c8d86ebe2a71026a313588bd698723b4&amp;imgtype=0&amp;src=http%3A%2F%2Fres.cjyun.org%2Fa%2F10008%2F201602%2F32a402418334e7db7f340b8b5e7b68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3068" y="2020400"/>
            <a:ext cx="3903468" cy="2562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/>
          <p:nvPr/>
        </p:nvGrpSpPr>
        <p:grpSpPr bwMode="auto">
          <a:xfrm>
            <a:off x="0" y="242888"/>
            <a:ext cx="1201857" cy="461962"/>
            <a:chOff x="0" y="242888"/>
            <a:chExt cx="1202171" cy="461665"/>
          </a:xfrm>
        </p:grpSpPr>
        <p:sp>
          <p:nvSpPr>
            <p:cNvPr id="16" name="矩形 15"/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01743" y="242888"/>
              <a:ext cx="800428" cy="46136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方法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3" name="Freeform 135"/>
          <p:cNvSpPr>
            <a:spLocks noEditPoints="1"/>
          </p:cNvSpPr>
          <p:nvPr/>
        </p:nvSpPr>
        <p:spPr bwMode="auto">
          <a:xfrm>
            <a:off x="747132" y="1806498"/>
            <a:ext cx="4415883" cy="3729431"/>
          </a:xfrm>
          <a:custGeom>
            <a:avLst/>
            <a:gdLst>
              <a:gd name="T0" fmla="*/ 197 w 207"/>
              <a:gd name="T1" fmla="*/ 0 h 166"/>
              <a:gd name="T2" fmla="*/ 9 w 207"/>
              <a:gd name="T3" fmla="*/ 0 h 166"/>
              <a:gd name="T4" fmla="*/ 0 w 207"/>
              <a:gd name="T5" fmla="*/ 10 h 166"/>
              <a:gd name="T6" fmla="*/ 0 w 207"/>
              <a:gd name="T7" fmla="*/ 126 h 166"/>
              <a:gd name="T8" fmla="*/ 9 w 207"/>
              <a:gd name="T9" fmla="*/ 135 h 166"/>
              <a:gd name="T10" fmla="*/ 80 w 207"/>
              <a:gd name="T11" fmla="*/ 135 h 166"/>
              <a:gd name="T12" fmla="*/ 80 w 207"/>
              <a:gd name="T13" fmla="*/ 157 h 166"/>
              <a:gd name="T14" fmla="*/ 60 w 207"/>
              <a:gd name="T15" fmla="*/ 157 h 166"/>
              <a:gd name="T16" fmla="*/ 60 w 207"/>
              <a:gd name="T17" fmla="*/ 166 h 166"/>
              <a:gd name="T18" fmla="*/ 147 w 207"/>
              <a:gd name="T19" fmla="*/ 166 h 166"/>
              <a:gd name="T20" fmla="*/ 147 w 207"/>
              <a:gd name="T21" fmla="*/ 157 h 166"/>
              <a:gd name="T22" fmla="*/ 126 w 207"/>
              <a:gd name="T23" fmla="*/ 157 h 166"/>
              <a:gd name="T24" fmla="*/ 126 w 207"/>
              <a:gd name="T25" fmla="*/ 135 h 166"/>
              <a:gd name="T26" fmla="*/ 197 w 207"/>
              <a:gd name="T27" fmla="*/ 135 h 166"/>
              <a:gd name="T28" fmla="*/ 207 w 207"/>
              <a:gd name="T29" fmla="*/ 126 h 166"/>
              <a:gd name="T30" fmla="*/ 207 w 207"/>
              <a:gd name="T31" fmla="*/ 10 h 166"/>
              <a:gd name="T32" fmla="*/ 197 w 207"/>
              <a:gd name="T33" fmla="*/ 0 h 166"/>
              <a:gd name="T34" fmla="*/ 199 w 207"/>
              <a:gd name="T35" fmla="*/ 126 h 166"/>
              <a:gd name="T36" fmla="*/ 197 w 207"/>
              <a:gd name="T37" fmla="*/ 127 h 166"/>
              <a:gd name="T38" fmla="*/ 9 w 207"/>
              <a:gd name="T39" fmla="*/ 127 h 166"/>
              <a:gd name="T40" fmla="*/ 8 w 207"/>
              <a:gd name="T41" fmla="*/ 126 h 166"/>
              <a:gd name="T42" fmla="*/ 8 w 207"/>
              <a:gd name="T43" fmla="*/ 10 h 166"/>
              <a:gd name="T44" fmla="*/ 9 w 207"/>
              <a:gd name="T45" fmla="*/ 8 h 166"/>
              <a:gd name="T46" fmla="*/ 197 w 207"/>
              <a:gd name="T47" fmla="*/ 8 h 166"/>
              <a:gd name="T48" fmla="*/ 199 w 207"/>
              <a:gd name="T49" fmla="*/ 10 h 166"/>
              <a:gd name="T50" fmla="*/ 199 w 207"/>
              <a:gd name="T51" fmla="*/ 12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07" h="166">
                <a:moveTo>
                  <a:pt x="197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1"/>
                  <a:pt x="4" y="135"/>
                  <a:pt x="9" y="135"/>
                </a:cubicBezTo>
                <a:cubicBezTo>
                  <a:pt x="80" y="135"/>
                  <a:pt x="80" y="135"/>
                  <a:pt x="80" y="135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60" y="166"/>
                  <a:pt x="60" y="166"/>
                  <a:pt x="60" y="166"/>
                </a:cubicBezTo>
                <a:cubicBezTo>
                  <a:pt x="147" y="166"/>
                  <a:pt x="147" y="166"/>
                  <a:pt x="147" y="166"/>
                </a:cubicBezTo>
                <a:cubicBezTo>
                  <a:pt x="147" y="157"/>
                  <a:pt x="147" y="157"/>
                  <a:pt x="147" y="157"/>
                </a:cubicBezTo>
                <a:cubicBezTo>
                  <a:pt x="126" y="157"/>
                  <a:pt x="126" y="157"/>
                  <a:pt x="126" y="157"/>
                </a:cubicBezTo>
                <a:cubicBezTo>
                  <a:pt x="126" y="135"/>
                  <a:pt x="126" y="135"/>
                  <a:pt x="126" y="135"/>
                </a:cubicBezTo>
                <a:cubicBezTo>
                  <a:pt x="197" y="135"/>
                  <a:pt x="197" y="135"/>
                  <a:pt x="197" y="135"/>
                </a:cubicBezTo>
                <a:cubicBezTo>
                  <a:pt x="202" y="135"/>
                  <a:pt x="207" y="131"/>
                  <a:pt x="207" y="126"/>
                </a:cubicBezTo>
                <a:cubicBezTo>
                  <a:pt x="207" y="10"/>
                  <a:pt x="207" y="10"/>
                  <a:pt x="207" y="10"/>
                </a:cubicBezTo>
                <a:cubicBezTo>
                  <a:pt x="207" y="4"/>
                  <a:pt x="202" y="0"/>
                  <a:pt x="197" y="0"/>
                </a:cubicBezTo>
                <a:close/>
                <a:moveTo>
                  <a:pt x="199" y="126"/>
                </a:moveTo>
                <a:cubicBezTo>
                  <a:pt x="199" y="126"/>
                  <a:pt x="198" y="127"/>
                  <a:pt x="197" y="127"/>
                </a:cubicBezTo>
                <a:cubicBezTo>
                  <a:pt x="9" y="127"/>
                  <a:pt x="9" y="127"/>
                  <a:pt x="9" y="127"/>
                </a:cubicBezTo>
                <a:cubicBezTo>
                  <a:pt x="8" y="127"/>
                  <a:pt x="8" y="126"/>
                  <a:pt x="8" y="126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9"/>
                  <a:pt x="8" y="8"/>
                  <a:pt x="9" y="8"/>
                </a:cubicBezTo>
                <a:cubicBezTo>
                  <a:pt x="197" y="8"/>
                  <a:pt x="197" y="8"/>
                  <a:pt x="197" y="8"/>
                </a:cubicBezTo>
                <a:cubicBezTo>
                  <a:pt x="198" y="8"/>
                  <a:pt x="199" y="9"/>
                  <a:pt x="199" y="10"/>
                </a:cubicBezTo>
                <a:lnTo>
                  <a:pt x="199" y="12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4" name="组合 6"/>
          <p:cNvGrpSpPr/>
          <p:nvPr/>
        </p:nvGrpSpPr>
        <p:grpSpPr bwMode="auto">
          <a:xfrm>
            <a:off x="5485131" y="1700529"/>
            <a:ext cx="5844508" cy="4769113"/>
            <a:chOff x="5623561" y="1479512"/>
            <a:chExt cx="6324600" cy="1108964"/>
          </a:xfrm>
        </p:grpSpPr>
        <p:grpSp>
          <p:nvGrpSpPr>
            <p:cNvPr id="5" name="组合 17"/>
            <p:cNvGrpSpPr/>
            <p:nvPr/>
          </p:nvGrpSpPr>
          <p:grpSpPr bwMode="auto">
            <a:xfrm>
              <a:off x="5623561" y="1479512"/>
              <a:ext cx="6324600" cy="1108964"/>
              <a:chOff x="5623561" y="1479512"/>
              <a:chExt cx="6324600" cy="1108964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5623561" y="1479512"/>
                <a:ext cx="6324600" cy="14910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5791836" y="1693883"/>
                <a:ext cx="6156324" cy="894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400" dirty="0" smtClean="0"/>
                  <a:t>       </a:t>
                </a:r>
                <a:r>
                  <a:rPr lang="zh-CN" altLang="en-US" sz="2800" dirty="0" smtClean="0"/>
                  <a:t> </a:t>
                </a:r>
                <a:r>
                  <a:rPr lang="zh-CN" altLang="en-US" sz="2400" dirty="0" smtClean="0"/>
                  <a:t>规定每天的上网时间，这个规定有弹性但是弹性不大。</a:t>
                </a:r>
                <a:endParaRPr lang="en-US" altLang="zh-CN" sz="2400" dirty="0" smtClean="0"/>
              </a:p>
              <a:p>
                <a:r>
                  <a:rPr lang="zh-CN" altLang="en-US" sz="2400" dirty="0" smtClean="0"/>
                  <a:t>        出于尊重孩子的原则，父母可以与孩子共同商议规则，一起讨论一周上网几次、一次多少时间、可以干什么不能干什么等细节问题，并预设好违反规定的惩罚，双方达成一致，并且得到孩子的同意。</a:t>
                </a:r>
                <a:endParaRPr lang="en-US" altLang="zh-CN" sz="2400" dirty="0" smtClean="0"/>
              </a:p>
              <a:p>
                <a:r>
                  <a:rPr lang="en-US" altLang="zh-CN" sz="2400" dirty="0" smtClean="0"/>
                  <a:t>        </a:t>
                </a:r>
                <a:r>
                  <a:rPr lang="zh-CN" altLang="en-US" sz="2400" dirty="0" smtClean="0"/>
                  <a:t>父母应尽可能及早制定计划并做好监督。</a:t>
                </a:r>
                <a:endParaRPr lang="zh-CN" altLang="en-US" sz="2400" dirty="0"/>
              </a:p>
            </p:txBody>
          </p:sp>
        </p:grpSp>
        <p:sp>
          <p:nvSpPr>
            <p:cNvPr id="18453" name="文本框 15"/>
            <p:cNvSpPr txBox="1">
              <a:spLocks noChangeArrowheads="1"/>
            </p:cNvSpPr>
            <p:nvPr/>
          </p:nvSpPr>
          <p:spPr bwMode="auto">
            <a:xfrm>
              <a:off x="6552038" y="1502019"/>
              <a:ext cx="3720724" cy="115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defTabSz="1216817">
                <a:lnSpc>
                  <a:spcPct val="120000"/>
                </a:lnSpc>
                <a:spcBef>
                  <a:spcPct val="20000"/>
                </a:spcBef>
                <a:buNone/>
                <a:defRPr/>
              </a:pPr>
              <a:r>
                <a:rPr lang="zh-CN" alt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明确规则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441" name="文本框 29"/>
          <p:cNvSpPr txBox="1">
            <a:spLocks noChangeArrowheads="1"/>
          </p:cNvSpPr>
          <p:nvPr/>
        </p:nvSpPr>
        <p:spPr bwMode="auto">
          <a:xfrm>
            <a:off x="5683839" y="1630437"/>
            <a:ext cx="53296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6</a:t>
            </a:r>
            <a:endParaRPr lang="zh-CN" altLang="en-US" sz="4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443" name="文本框 37"/>
          <p:cNvSpPr txBox="1">
            <a:spLocks noChangeArrowheads="1"/>
          </p:cNvSpPr>
          <p:nvPr/>
        </p:nvSpPr>
        <p:spPr bwMode="auto">
          <a:xfrm>
            <a:off x="5377180" y="4229418"/>
            <a:ext cx="4968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40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zh-CN" altLang="en-US" sz="44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423670" y="3609975"/>
            <a:ext cx="927100" cy="821055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rgbClr val="76767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Picture 1" descr="C:\Users\Administrator\AppData\Roaming\Tencent\Users\1468541142\QQ\WinTemp\RichOle\M[9Q8SDUUUI$VJ~4`VB~0V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299" y="2045630"/>
            <a:ext cx="3885935" cy="25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000">
            <a:off x="8756015" y="1112520"/>
            <a:ext cx="1484630" cy="188976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150582" y="2197120"/>
            <a:ext cx="378083" cy="376863"/>
            <a:chOff x="8415886" y="1982144"/>
            <a:chExt cx="378083" cy="376863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8517115" y="1982144"/>
              <a:ext cx="173186" cy="250022"/>
            </a:xfrm>
            <a:custGeom>
              <a:avLst/>
              <a:gdLst>
                <a:gd name="T0" fmla="*/ 29 w 59"/>
                <a:gd name="T1" fmla="*/ 85 h 85"/>
                <a:gd name="T2" fmla="*/ 59 w 59"/>
                <a:gd name="T3" fmla="*/ 30 h 85"/>
                <a:gd name="T4" fmla="*/ 29 w 59"/>
                <a:gd name="T5" fmla="*/ 0 h 85"/>
                <a:gd name="T6" fmla="*/ 0 w 59"/>
                <a:gd name="T7" fmla="*/ 30 h 85"/>
                <a:gd name="T8" fmla="*/ 11 w 59"/>
                <a:gd name="T9" fmla="*/ 63 h 85"/>
                <a:gd name="T10" fmla="*/ 29 w 59"/>
                <a:gd name="T11" fmla="*/ 85 h 85"/>
                <a:gd name="T12" fmla="*/ 29 w 59"/>
                <a:gd name="T13" fmla="*/ 8 h 85"/>
                <a:gd name="T14" fmla="*/ 51 w 59"/>
                <a:gd name="T15" fmla="*/ 30 h 85"/>
                <a:gd name="T16" fmla="*/ 29 w 59"/>
                <a:gd name="T17" fmla="*/ 77 h 85"/>
                <a:gd name="T18" fmla="*/ 8 w 59"/>
                <a:gd name="T19" fmla="*/ 30 h 85"/>
                <a:gd name="T20" fmla="*/ 29 w 59"/>
                <a:gd name="T21" fmla="*/ 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5">
                  <a:moveTo>
                    <a:pt x="29" y="85"/>
                  </a:moveTo>
                  <a:cubicBezTo>
                    <a:pt x="40" y="85"/>
                    <a:pt x="59" y="44"/>
                    <a:pt x="59" y="30"/>
                  </a:cubicBezTo>
                  <a:cubicBezTo>
                    <a:pt x="59" y="13"/>
                    <a:pt x="46" y="0"/>
                    <a:pt x="29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1"/>
                    <a:pt x="8" y="58"/>
                    <a:pt x="11" y="63"/>
                  </a:cubicBezTo>
                  <a:cubicBezTo>
                    <a:pt x="18" y="78"/>
                    <a:pt x="24" y="85"/>
                    <a:pt x="29" y="85"/>
                  </a:cubicBezTo>
                  <a:close/>
                  <a:moveTo>
                    <a:pt x="29" y="8"/>
                  </a:moveTo>
                  <a:cubicBezTo>
                    <a:pt x="41" y="8"/>
                    <a:pt x="51" y="18"/>
                    <a:pt x="51" y="30"/>
                  </a:cubicBezTo>
                  <a:cubicBezTo>
                    <a:pt x="51" y="44"/>
                    <a:pt x="35" y="73"/>
                    <a:pt x="29" y="77"/>
                  </a:cubicBezTo>
                  <a:cubicBezTo>
                    <a:pt x="24" y="73"/>
                    <a:pt x="8" y="44"/>
                    <a:pt x="8" y="30"/>
                  </a:cubicBezTo>
                  <a:cubicBezTo>
                    <a:pt x="8" y="18"/>
                    <a:pt x="18" y="8"/>
                    <a:pt x="29" y="8"/>
                  </a:cubicBezTo>
                  <a:close/>
                </a:path>
              </a:pathLst>
            </a:custGeom>
            <a:ln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8561021" y="2023611"/>
              <a:ext cx="85374" cy="85374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0 h 29"/>
                <a:gd name="T4" fmla="*/ 0 w 29"/>
                <a:gd name="T5" fmla="*/ 15 h 29"/>
                <a:gd name="T6" fmla="*/ 14 w 29"/>
                <a:gd name="T7" fmla="*/ 29 h 29"/>
                <a:gd name="T8" fmla="*/ 29 w 29"/>
                <a:gd name="T9" fmla="*/ 15 h 29"/>
                <a:gd name="T10" fmla="*/ 4 w 29"/>
                <a:gd name="T11" fmla="*/ 15 h 29"/>
                <a:gd name="T12" fmla="*/ 14 w 29"/>
                <a:gd name="T13" fmla="*/ 4 h 29"/>
                <a:gd name="T14" fmla="*/ 25 w 29"/>
                <a:gd name="T15" fmla="*/ 15 h 29"/>
                <a:gd name="T16" fmla="*/ 14 w 29"/>
                <a:gd name="T17" fmla="*/ 25 h 29"/>
                <a:gd name="T18" fmla="*/ 4 w 29"/>
                <a:gd name="T1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9" y="6"/>
                    <a:pt x="23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23"/>
                    <a:pt x="6" y="29"/>
                    <a:pt x="14" y="29"/>
                  </a:cubicBezTo>
                  <a:cubicBezTo>
                    <a:pt x="23" y="29"/>
                    <a:pt x="29" y="23"/>
                    <a:pt x="29" y="15"/>
                  </a:cubicBezTo>
                  <a:close/>
                  <a:moveTo>
                    <a:pt x="4" y="15"/>
                  </a:moveTo>
                  <a:cubicBezTo>
                    <a:pt x="4" y="8"/>
                    <a:pt x="9" y="4"/>
                    <a:pt x="14" y="4"/>
                  </a:cubicBezTo>
                  <a:cubicBezTo>
                    <a:pt x="20" y="4"/>
                    <a:pt x="25" y="8"/>
                    <a:pt x="25" y="15"/>
                  </a:cubicBezTo>
                  <a:cubicBezTo>
                    <a:pt x="25" y="21"/>
                    <a:pt x="20" y="25"/>
                    <a:pt x="14" y="25"/>
                  </a:cubicBezTo>
                  <a:cubicBezTo>
                    <a:pt x="9" y="25"/>
                    <a:pt x="4" y="21"/>
                    <a:pt x="4" y="15"/>
                  </a:cubicBezTo>
                  <a:close/>
                </a:path>
              </a:pathLst>
            </a:custGeom>
            <a:ln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8415886" y="2076055"/>
              <a:ext cx="378083" cy="282952"/>
            </a:xfrm>
            <a:custGeom>
              <a:avLst/>
              <a:gdLst>
                <a:gd name="T0" fmla="*/ 126 w 128"/>
                <a:gd name="T1" fmla="*/ 1 h 96"/>
                <a:gd name="T2" fmla="*/ 123 w 128"/>
                <a:gd name="T3" fmla="*/ 1 h 96"/>
                <a:gd name="T4" fmla="*/ 97 w 128"/>
                <a:gd name="T5" fmla="*/ 7 h 96"/>
                <a:gd name="T6" fmla="*/ 94 w 128"/>
                <a:gd name="T7" fmla="*/ 12 h 96"/>
                <a:gd name="T8" fmla="*/ 99 w 128"/>
                <a:gd name="T9" fmla="*/ 15 h 96"/>
                <a:gd name="T10" fmla="*/ 120 w 128"/>
                <a:gd name="T11" fmla="*/ 10 h 96"/>
                <a:gd name="T12" fmla="*/ 120 w 128"/>
                <a:gd name="T13" fmla="*/ 80 h 96"/>
                <a:gd name="T14" fmla="*/ 87 w 128"/>
                <a:gd name="T15" fmla="*/ 87 h 96"/>
                <a:gd name="T16" fmla="*/ 87 w 128"/>
                <a:gd name="T17" fmla="*/ 38 h 96"/>
                <a:gd name="T18" fmla="*/ 85 w 128"/>
                <a:gd name="T19" fmla="*/ 36 h 96"/>
                <a:gd name="T20" fmla="*/ 83 w 128"/>
                <a:gd name="T21" fmla="*/ 38 h 96"/>
                <a:gd name="T22" fmla="*/ 83 w 128"/>
                <a:gd name="T23" fmla="*/ 87 h 96"/>
                <a:gd name="T24" fmla="*/ 43 w 128"/>
                <a:gd name="T25" fmla="*/ 73 h 96"/>
                <a:gd name="T26" fmla="*/ 43 w 128"/>
                <a:gd name="T27" fmla="*/ 38 h 96"/>
                <a:gd name="T28" fmla="*/ 41 w 128"/>
                <a:gd name="T29" fmla="*/ 36 h 96"/>
                <a:gd name="T30" fmla="*/ 39 w 128"/>
                <a:gd name="T31" fmla="*/ 38 h 96"/>
                <a:gd name="T32" fmla="*/ 39 w 128"/>
                <a:gd name="T33" fmla="*/ 73 h 96"/>
                <a:gd name="T34" fmla="*/ 8 w 128"/>
                <a:gd name="T35" fmla="*/ 86 h 96"/>
                <a:gd name="T36" fmla="*/ 8 w 128"/>
                <a:gd name="T37" fmla="*/ 16 h 96"/>
                <a:gd name="T38" fmla="*/ 29 w 128"/>
                <a:gd name="T39" fmla="*/ 8 h 96"/>
                <a:gd name="T40" fmla="*/ 31 w 128"/>
                <a:gd name="T41" fmla="*/ 3 h 96"/>
                <a:gd name="T42" fmla="*/ 26 w 128"/>
                <a:gd name="T43" fmla="*/ 0 h 96"/>
                <a:gd name="T44" fmla="*/ 3 w 128"/>
                <a:gd name="T45" fmla="*/ 10 h 96"/>
                <a:gd name="T46" fmla="*/ 0 w 128"/>
                <a:gd name="T47" fmla="*/ 14 h 96"/>
                <a:gd name="T48" fmla="*/ 0 w 128"/>
                <a:gd name="T49" fmla="*/ 92 h 96"/>
                <a:gd name="T50" fmla="*/ 2 w 128"/>
                <a:gd name="T51" fmla="*/ 95 h 96"/>
                <a:gd name="T52" fmla="*/ 4 w 128"/>
                <a:gd name="T53" fmla="*/ 96 h 96"/>
                <a:gd name="T54" fmla="*/ 6 w 128"/>
                <a:gd name="T55" fmla="*/ 96 h 96"/>
                <a:gd name="T56" fmla="*/ 41 w 128"/>
                <a:gd name="T57" fmla="*/ 81 h 96"/>
                <a:gd name="T58" fmla="*/ 84 w 128"/>
                <a:gd name="T59" fmla="*/ 96 h 96"/>
                <a:gd name="T60" fmla="*/ 87 w 128"/>
                <a:gd name="T61" fmla="*/ 96 h 96"/>
                <a:gd name="T62" fmla="*/ 125 w 128"/>
                <a:gd name="T63" fmla="*/ 87 h 96"/>
                <a:gd name="T64" fmla="*/ 128 w 128"/>
                <a:gd name="T65" fmla="*/ 83 h 96"/>
                <a:gd name="T66" fmla="*/ 128 w 128"/>
                <a:gd name="T67" fmla="*/ 4 h 96"/>
                <a:gd name="T68" fmla="*/ 126 w 128"/>
                <a:gd name="T69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96">
                  <a:moveTo>
                    <a:pt x="126" y="1"/>
                  </a:moveTo>
                  <a:cubicBezTo>
                    <a:pt x="125" y="1"/>
                    <a:pt x="124" y="0"/>
                    <a:pt x="123" y="1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5" y="7"/>
                    <a:pt x="94" y="10"/>
                    <a:pt x="94" y="12"/>
                  </a:cubicBezTo>
                  <a:cubicBezTo>
                    <a:pt x="95" y="14"/>
                    <a:pt x="97" y="15"/>
                    <a:pt x="99" y="15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37"/>
                    <a:pt x="86" y="36"/>
                    <a:pt x="85" y="36"/>
                  </a:cubicBezTo>
                  <a:cubicBezTo>
                    <a:pt x="84" y="36"/>
                    <a:pt x="83" y="37"/>
                    <a:pt x="83" y="38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7"/>
                    <a:pt x="42" y="36"/>
                    <a:pt x="41" y="36"/>
                  </a:cubicBezTo>
                  <a:cubicBezTo>
                    <a:pt x="40" y="36"/>
                    <a:pt x="39" y="37"/>
                    <a:pt x="39" y="38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1" y="7"/>
                    <a:pt x="32" y="5"/>
                    <a:pt x="31" y="3"/>
                  </a:cubicBezTo>
                  <a:cubicBezTo>
                    <a:pt x="30" y="1"/>
                    <a:pt x="28" y="0"/>
                    <a:pt x="26" y="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11"/>
                    <a:pt x="0" y="12"/>
                    <a:pt x="0" y="1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1" y="95"/>
                    <a:pt x="2" y="95"/>
                  </a:cubicBezTo>
                  <a:cubicBezTo>
                    <a:pt x="2" y="96"/>
                    <a:pt x="3" y="96"/>
                    <a:pt x="4" y="96"/>
                  </a:cubicBezTo>
                  <a:cubicBezTo>
                    <a:pt x="5" y="96"/>
                    <a:pt x="5" y="96"/>
                    <a:pt x="6" y="96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5" y="96"/>
                    <a:pt x="86" y="96"/>
                    <a:pt x="87" y="96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27" y="86"/>
                    <a:pt x="128" y="85"/>
                    <a:pt x="128" y="83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8" y="3"/>
                    <a:pt x="127" y="2"/>
                    <a:pt x="126" y="1"/>
                  </a:cubicBezTo>
                  <a:close/>
                </a:path>
              </a:pathLst>
            </a:custGeom>
            <a:ln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TextBox 13"/>
          <p:cNvSpPr txBox="1"/>
          <p:nvPr/>
        </p:nvSpPr>
        <p:spPr>
          <a:xfrm>
            <a:off x="2830246" y="909294"/>
            <a:ext cx="3367354" cy="4725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817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8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正确地对待网络问题</a:t>
            </a:r>
            <a:endParaRPr lang="en-US" sz="28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2815732" y="2170383"/>
            <a:ext cx="2333999" cy="4725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817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8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避免妖魔化</a:t>
            </a:r>
            <a:endParaRPr lang="en-US" altLang="zh-CN" sz="2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171878" y="3644303"/>
            <a:ext cx="335491" cy="334405"/>
            <a:chOff x="8437182" y="3807942"/>
            <a:chExt cx="335491" cy="334405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8437182" y="3807942"/>
              <a:ext cx="104230" cy="334405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ln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8667357" y="3807942"/>
              <a:ext cx="105316" cy="334405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ln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8552269" y="3807942"/>
              <a:ext cx="105316" cy="334405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ln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5" name="TextBox 13"/>
          <p:cNvSpPr txBox="1"/>
          <p:nvPr/>
        </p:nvSpPr>
        <p:spPr>
          <a:xfrm>
            <a:off x="2772189" y="3335081"/>
            <a:ext cx="4586554" cy="9896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817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8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电子竞技也是正当职业（已被纳入体育竞技项目）</a:t>
            </a:r>
            <a:endParaRPr lang="en-US" altLang="zh-CN" sz="2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180444" y="5138354"/>
            <a:ext cx="377825" cy="314326"/>
            <a:chOff x="8416015" y="5622551"/>
            <a:chExt cx="377825" cy="314326"/>
          </a:xfrm>
        </p:grpSpPr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8566828" y="5859089"/>
              <a:ext cx="76200" cy="77788"/>
            </a:xfrm>
            <a:prstGeom prst="ellipse">
              <a:avLst/>
            </a:prstGeom>
            <a:ln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8500153" y="5770189"/>
              <a:ext cx="209550" cy="77788"/>
            </a:xfrm>
            <a:custGeom>
              <a:avLst/>
              <a:gdLst>
                <a:gd name="T0" fmla="*/ 50 w 54"/>
                <a:gd name="T1" fmla="*/ 20 h 20"/>
                <a:gd name="T2" fmla="*/ 46 w 54"/>
                <a:gd name="T3" fmla="*/ 18 h 20"/>
                <a:gd name="T4" fmla="*/ 27 w 54"/>
                <a:gd name="T5" fmla="*/ 8 h 20"/>
                <a:gd name="T6" fmla="*/ 8 w 54"/>
                <a:gd name="T7" fmla="*/ 18 h 20"/>
                <a:gd name="T8" fmla="*/ 2 w 54"/>
                <a:gd name="T9" fmla="*/ 19 h 20"/>
                <a:gd name="T10" fmla="*/ 1 w 54"/>
                <a:gd name="T11" fmla="*/ 13 h 20"/>
                <a:gd name="T12" fmla="*/ 27 w 54"/>
                <a:gd name="T13" fmla="*/ 0 h 20"/>
                <a:gd name="T14" fmla="*/ 53 w 54"/>
                <a:gd name="T15" fmla="*/ 13 h 20"/>
                <a:gd name="T16" fmla="*/ 52 w 54"/>
                <a:gd name="T17" fmla="*/ 19 h 20"/>
                <a:gd name="T18" fmla="*/ 50 w 54"/>
                <a:gd name="T1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20">
                  <a:moveTo>
                    <a:pt x="50" y="20"/>
                  </a:moveTo>
                  <a:cubicBezTo>
                    <a:pt x="48" y="20"/>
                    <a:pt x="47" y="19"/>
                    <a:pt x="46" y="18"/>
                  </a:cubicBezTo>
                  <a:cubicBezTo>
                    <a:pt x="42" y="12"/>
                    <a:pt x="35" y="8"/>
                    <a:pt x="27" y="8"/>
                  </a:cubicBezTo>
                  <a:cubicBezTo>
                    <a:pt x="19" y="8"/>
                    <a:pt x="12" y="12"/>
                    <a:pt x="8" y="18"/>
                  </a:cubicBezTo>
                  <a:cubicBezTo>
                    <a:pt x="6" y="20"/>
                    <a:pt x="4" y="20"/>
                    <a:pt x="2" y="19"/>
                  </a:cubicBezTo>
                  <a:cubicBezTo>
                    <a:pt x="0" y="17"/>
                    <a:pt x="0" y="15"/>
                    <a:pt x="1" y="13"/>
                  </a:cubicBezTo>
                  <a:cubicBezTo>
                    <a:pt x="7" y="5"/>
                    <a:pt x="17" y="0"/>
                    <a:pt x="27" y="0"/>
                  </a:cubicBezTo>
                  <a:cubicBezTo>
                    <a:pt x="37" y="0"/>
                    <a:pt x="47" y="5"/>
                    <a:pt x="53" y="13"/>
                  </a:cubicBezTo>
                  <a:cubicBezTo>
                    <a:pt x="54" y="15"/>
                    <a:pt x="54" y="17"/>
                    <a:pt x="52" y="19"/>
                  </a:cubicBezTo>
                  <a:cubicBezTo>
                    <a:pt x="51" y="19"/>
                    <a:pt x="50" y="20"/>
                    <a:pt x="50" y="20"/>
                  </a:cubicBezTo>
                  <a:close/>
                </a:path>
              </a:pathLst>
            </a:custGeom>
            <a:ln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8416015" y="5622551"/>
              <a:ext cx="377825" cy="100013"/>
            </a:xfrm>
            <a:custGeom>
              <a:avLst/>
              <a:gdLst>
                <a:gd name="T0" fmla="*/ 4 w 98"/>
                <a:gd name="T1" fmla="*/ 26 h 26"/>
                <a:gd name="T2" fmla="*/ 1 w 98"/>
                <a:gd name="T3" fmla="*/ 25 h 26"/>
                <a:gd name="T4" fmla="*/ 2 w 98"/>
                <a:gd name="T5" fmla="*/ 19 h 26"/>
                <a:gd name="T6" fmla="*/ 49 w 98"/>
                <a:gd name="T7" fmla="*/ 0 h 26"/>
                <a:gd name="T8" fmla="*/ 96 w 98"/>
                <a:gd name="T9" fmla="*/ 19 h 26"/>
                <a:gd name="T10" fmla="*/ 97 w 98"/>
                <a:gd name="T11" fmla="*/ 25 h 26"/>
                <a:gd name="T12" fmla="*/ 91 w 98"/>
                <a:gd name="T13" fmla="*/ 25 h 26"/>
                <a:gd name="T14" fmla="*/ 49 w 98"/>
                <a:gd name="T15" fmla="*/ 8 h 26"/>
                <a:gd name="T16" fmla="*/ 7 w 98"/>
                <a:gd name="T17" fmla="*/ 25 h 26"/>
                <a:gd name="T18" fmla="*/ 4 w 98"/>
                <a:gd name="T1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26">
                  <a:moveTo>
                    <a:pt x="4" y="26"/>
                  </a:moveTo>
                  <a:cubicBezTo>
                    <a:pt x="3" y="26"/>
                    <a:pt x="2" y="25"/>
                    <a:pt x="1" y="25"/>
                  </a:cubicBezTo>
                  <a:cubicBezTo>
                    <a:pt x="0" y="23"/>
                    <a:pt x="0" y="20"/>
                    <a:pt x="2" y="19"/>
                  </a:cubicBezTo>
                  <a:cubicBezTo>
                    <a:pt x="15" y="7"/>
                    <a:pt x="31" y="0"/>
                    <a:pt x="49" y="0"/>
                  </a:cubicBezTo>
                  <a:cubicBezTo>
                    <a:pt x="67" y="0"/>
                    <a:pt x="83" y="7"/>
                    <a:pt x="96" y="19"/>
                  </a:cubicBezTo>
                  <a:cubicBezTo>
                    <a:pt x="98" y="20"/>
                    <a:pt x="98" y="23"/>
                    <a:pt x="97" y="25"/>
                  </a:cubicBezTo>
                  <a:cubicBezTo>
                    <a:pt x="95" y="26"/>
                    <a:pt x="93" y="26"/>
                    <a:pt x="91" y="25"/>
                  </a:cubicBezTo>
                  <a:cubicBezTo>
                    <a:pt x="79" y="14"/>
                    <a:pt x="65" y="8"/>
                    <a:pt x="49" y="8"/>
                  </a:cubicBezTo>
                  <a:cubicBezTo>
                    <a:pt x="33" y="8"/>
                    <a:pt x="19" y="14"/>
                    <a:pt x="7" y="25"/>
                  </a:cubicBezTo>
                  <a:cubicBezTo>
                    <a:pt x="6" y="26"/>
                    <a:pt x="5" y="26"/>
                    <a:pt x="4" y="26"/>
                  </a:cubicBezTo>
                  <a:close/>
                </a:path>
              </a:pathLst>
            </a:custGeom>
            <a:ln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8457290" y="5695576"/>
              <a:ext cx="295275" cy="90488"/>
            </a:xfrm>
            <a:custGeom>
              <a:avLst/>
              <a:gdLst>
                <a:gd name="T0" fmla="*/ 72 w 76"/>
                <a:gd name="T1" fmla="*/ 22 h 23"/>
                <a:gd name="T2" fmla="*/ 69 w 76"/>
                <a:gd name="T3" fmla="*/ 21 h 23"/>
                <a:gd name="T4" fmla="*/ 38 w 76"/>
                <a:gd name="T5" fmla="*/ 8 h 23"/>
                <a:gd name="T6" fmla="*/ 7 w 76"/>
                <a:gd name="T7" fmla="*/ 21 h 23"/>
                <a:gd name="T8" fmla="*/ 1 w 76"/>
                <a:gd name="T9" fmla="*/ 21 h 23"/>
                <a:gd name="T10" fmla="*/ 1 w 76"/>
                <a:gd name="T11" fmla="*/ 15 h 23"/>
                <a:gd name="T12" fmla="*/ 38 w 76"/>
                <a:gd name="T13" fmla="*/ 0 h 23"/>
                <a:gd name="T14" fmla="*/ 75 w 76"/>
                <a:gd name="T15" fmla="*/ 15 h 23"/>
                <a:gd name="T16" fmla="*/ 75 w 76"/>
                <a:gd name="T17" fmla="*/ 21 h 23"/>
                <a:gd name="T18" fmla="*/ 72 w 76"/>
                <a:gd name="T1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23">
                  <a:moveTo>
                    <a:pt x="72" y="22"/>
                  </a:moveTo>
                  <a:cubicBezTo>
                    <a:pt x="71" y="22"/>
                    <a:pt x="70" y="22"/>
                    <a:pt x="69" y="21"/>
                  </a:cubicBezTo>
                  <a:cubicBezTo>
                    <a:pt x="61" y="13"/>
                    <a:pt x="50" y="8"/>
                    <a:pt x="38" y="8"/>
                  </a:cubicBezTo>
                  <a:cubicBezTo>
                    <a:pt x="26" y="8"/>
                    <a:pt x="15" y="13"/>
                    <a:pt x="7" y="21"/>
                  </a:cubicBezTo>
                  <a:cubicBezTo>
                    <a:pt x="5" y="23"/>
                    <a:pt x="3" y="23"/>
                    <a:pt x="1" y="21"/>
                  </a:cubicBezTo>
                  <a:cubicBezTo>
                    <a:pt x="0" y="19"/>
                    <a:pt x="0" y="17"/>
                    <a:pt x="1" y="15"/>
                  </a:cubicBezTo>
                  <a:cubicBezTo>
                    <a:pt x="11" y="6"/>
                    <a:pt x="24" y="0"/>
                    <a:pt x="38" y="0"/>
                  </a:cubicBezTo>
                  <a:cubicBezTo>
                    <a:pt x="52" y="0"/>
                    <a:pt x="65" y="6"/>
                    <a:pt x="75" y="15"/>
                  </a:cubicBezTo>
                  <a:cubicBezTo>
                    <a:pt x="76" y="17"/>
                    <a:pt x="76" y="19"/>
                    <a:pt x="75" y="21"/>
                  </a:cubicBezTo>
                  <a:cubicBezTo>
                    <a:pt x="74" y="22"/>
                    <a:pt x="73" y="22"/>
                    <a:pt x="72" y="22"/>
                  </a:cubicBezTo>
                  <a:close/>
                </a:path>
              </a:pathLst>
            </a:custGeom>
            <a:ln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1" name="TextBox 13"/>
          <p:cNvSpPr txBox="1"/>
          <p:nvPr/>
        </p:nvSpPr>
        <p:spPr>
          <a:xfrm>
            <a:off x="2787408" y="4891663"/>
            <a:ext cx="4121392" cy="9896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817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8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用爱和耐心来帮助孩子，避免使用极端手段</a:t>
            </a:r>
            <a:endParaRPr lang="en-US" altLang="zh-CN" sz="2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2" name="Picture 2" descr="iPhone6_mockup_front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113" y="1172752"/>
            <a:ext cx="3177465" cy="497013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23" t="1990" r="8951"/>
          <a:stretch/>
        </p:blipFill>
        <p:spPr>
          <a:xfrm>
            <a:off x="7541443" y="1952402"/>
            <a:ext cx="1923068" cy="3392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331210" y="3052721"/>
            <a:ext cx="9090854" cy="1104553"/>
            <a:chOff x="1645" y="3834"/>
            <a:chExt cx="11123" cy="1269"/>
          </a:xfrm>
        </p:grpSpPr>
        <p:sp>
          <p:nvSpPr>
            <p:cNvPr id="4" name="Rectangle 30"/>
            <p:cNvSpPr>
              <a:spLocks noChangeArrowheads="1"/>
            </p:cNvSpPr>
            <p:nvPr/>
          </p:nvSpPr>
          <p:spPr bwMode="auto">
            <a:xfrm>
              <a:off x="2265" y="4420"/>
              <a:ext cx="9869" cy="98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9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Oval 31"/>
            <p:cNvSpPr>
              <a:spLocks noChangeArrowheads="1"/>
            </p:cNvSpPr>
            <p:nvPr/>
          </p:nvSpPr>
          <p:spPr bwMode="auto">
            <a:xfrm>
              <a:off x="1645" y="3834"/>
              <a:ext cx="1267" cy="126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algn="ctr"/>
              <a:r>
                <a:rPr lang="en-US" altLang="zh-CN" sz="4800" dirty="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6" name="Oval 32"/>
            <p:cNvSpPr>
              <a:spLocks noChangeArrowheads="1"/>
            </p:cNvSpPr>
            <p:nvPr/>
          </p:nvSpPr>
          <p:spPr bwMode="auto">
            <a:xfrm>
              <a:off x="4919" y="3834"/>
              <a:ext cx="1265" cy="126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algn="ctr"/>
              <a:r>
                <a:rPr lang="en-US" altLang="zh-CN" sz="4800" dirty="0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7" name="Oval 33"/>
            <p:cNvSpPr>
              <a:spLocks noChangeArrowheads="1"/>
            </p:cNvSpPr>
            <p:nvPr/>
          </p:nvSpPr>
          <p:spPr bwMode="auto">
            <a:xfrm>
              <a:off x="8207" y="3834"/>
              <a:ext cx="1269" cy="1269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algn="ctr"/>
              <a:r>
                <a:rPr lang="en-US" altLang="zh-CN" sz="4800" dirty="0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8" name="Oval 34"/>
            <p:cNvSpPr>
              <a:spLocks noChangeArrowheads="1"/>
            </p:cNvSpPr>
            <p:nvPr/>
          </p:nvSpPr>
          <p:spPr bwMode="auto">
            <a:xfrm>
              <a:off x="11501" y="3834"/>
              <a:ext cx="1267" cy="126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algn="ctr"/>
              <a:r>
                <a:rPr lang="en-US" altLang="zh-CN" sz="4800" dirty="0">
                  <a:solidFill>
                    <a:schemeClr val="bg1"/>
                  </a:solidFill>
                </a:rPr>
                <a:t>04</a:t>
              </a:r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0" y="242888"/>
            <a:ext cx="1201857" cy="461962"/>
            <a:chOff x="0" y="242888"/>
            <a:chExt cx="1202171" cy="461665"/>
          </a:xfrm>
        </p:grpSpPr>
        <p:sp>
          <p:nvSpPr>
            <p:cNvPr id="16" name="矩形 15"/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01743" y="242888"/>
              <a:ext cx="800428" cy="46136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rgbClr val="FF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总结</a:t>
              </a:r>
              <a:endParaRPr lang="zh-CN" altLang="en-US" sz="2400" b="1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8" name="TextBox 13"/>
          <p:cNvSpPr txBox="1"/>
          <p:nvPr/>
        </p:nvSpPr>
        <p:spPr>
          <a:xfrm>
            <a:off x="1476536" y="4424457"/>
            <a:ext cx="2299301" cy="4431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algn="ctr" defTabSz="1216817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网络是把双刃剑</a:t>
            </a: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11"/>
          <p:cNvSpPr>
            <a:spLocks/>
          </p:cNvSpPr>
          <p:nvPr/>
        </p:nvSpPr>
        <p:spPr bwMode="auto">
          <a:xfrm>
            <a:off x="722387" y="4327610"/>
            <a:ext cx="557492" cy="559462"/>
          </a:xfrm>
          <a:custGeom>
            <a:avLst/>
            <a:gdLst>
              <a:gd name="T0" fmla="*/ 81 w 128"/>
              <a:gd name="T1" fmla="*/ 49 h 128"/>
              <a:gd name="T2" fmla="*/ 128 w 128"/>
              <a:gd name="T3" fmla="*/ 49 h 128"/>
              <a:gd name="T4" fmla="*/ 90 w 128"/>
              <a:gd name="T5" fmla="*/ 78 h 128"/>
              <a:gd name="T6" fmla="*/ 103 w 128"/>
              <a:gd name="T7" fmla="*/ 128 h 128"/>
              <a:gd name="T8" fmla="*/ 64 w 128"/>
              <a:gd name="T9" fmla="*/ 98 h 128"/>
              <a:gd name="T10" fmla="*/ 24 w 128"/>
              <a:gd name="T11" fmla="*/ 128 h 128"/>
              <a:gd name="T12" fmla="*/ 38 w 128"/>
              <a:gd name="T13" fmla="*/ 78 h 128"/>
              <a:gd name="T14" fmla="*/ 0 w 128"/>
              <a:gd name="T15" fmla="*/ 49 h 128"/>
              <a:gd name="T16" fmla="*/ 47 w 128"/>
              <a:gd name="T17" fmla="*/ 49 h 128"/>
              <a:gd name="T18" fmla="*/ 64 w 128"/>
              <a:gd name="T19" fmla="*/ 0 h 128"/>
              <a:gd name="T20" fmla="*/ 81 w 128"/>
              <a:gd name="T21" fmla="*/ 49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8" h="128">
                <a:moveTo>
                  <a:pt x="81" y="49"/>
                </a:moveTo>
                <a:lnTo>
                  <a:pt x="128" y="49"/>
                </a:lnTo>
                <a:lnTo>
                  <a:pt x="90" y="78"/>
                </a:lnTo>
                <a:lnTo>
                  <a:pt x="103" y="128"/>
                </a:lnTo>
                <a:lnTo>
                  <a:pt x="64" y="98"/>
                </a:lnTo>
                <a:lnTo>
                  <a:pt x="24" y="128"/>
                </a:lnTo>
                <a:lnTo>
                  <a:pt x="38" y="78"/>
                </a:lnTo>
                <a:lnTo>
                  <a:pt x="0" y="49"/>
                </a:lnTo>
                <a:lnTo>
                  <a:pt x="47" y="49"/>
                </a:lnTo>
                <a:lnTo>
                  <a:pt x="64" y="0"/>
                </a:lnTo>
                <a:lnTo>
                  <a:pt x="81" y="49"/>
                </a:lnTo>
                <a:close/>
              </a:path>
            </a:pathLst>
          </a:cu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5361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24" dirty="0">
              <a:latin typeface="+mn-lt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3747575" y="1155029"/>
            <a:ext cx="2363294" cy="177279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/>
          <a:p>
            <a:pPr defTabSz="1216817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用得好的孩子可以通过信息竞赛和电竞来实现自己的价值</a:t>
            </a:r>
            <a:endParaRPr lang="en-US" altLang="zh-CN" sz="2400" dirty="0" smtClea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12"/>
          <p:cNvSpPr>
            <a:spLocks noEditPoints="1"/>
          </p:cNvSpPr>
          <p:nvPr/>
        </p:nvSpPr>
        <p:spPr bwMode="auto">
          <a:xfrm>
            <a:off x="2974490" y="1258688"/>
            <a:ext cx="411908" cy="535823"/>
          </a:xfrm>
          <a:custGeom>
            <a:avLst/>
            <a:gdLst>
              <a:gd name="T0" fmla="*/ 11 w 239"/>
              <a:gd name="T1" fmla="*/ 93 h 226"/>
              <a:gd name="T2" fmla="*/ 53 w 239"/>
              <a:gd name="T3" fmla="*/ 93 h 226"/>
              <a:gd name="T4" fmla="*/ 53 w 239"/>
              <a:gd name="T5" fmla="*/ 199 h 226"/>
              <a:gd name="T6" fmla="*/ 11 w 239"/>
              <a:gd name="T7" fmla="*/ 199 h 226"/>
              <a:gd name="T8" fmla="*/ 0 w 239"/>
              <a:gd name="T9" fmla="*/ 186 h 226"/>
              <a:gd name="T10" fmla="*/ 0 w 239"/>
              <a:gd name="T11" fmla="*/ 105 h 226"/>
              <a:gd name="T12" fmla="*/ 11 w 239"/>
              <a:gd name="T13" fmla="*/ 93 h 226"/>
              <a:gd name="T14" fmla="*/ 239 w 239"/>
              <a:gd name="T15" fmla="*/ 116 h 226"/>
              <a:gd name="T16" fmla="*/ 239 w 239"/>
              <a:gd name="T17" fmla="*/ 180 h 226"/>
              <a:gd name="T18" fmla="*/ 180 w 239"/>
              <a:gd name="T19" fmla="*/ 226 h 226"/>
              <a:gd name="T20" fmla="*/ 124 w 239"/>
              <a:gd name="T21" fmla="*/ 226 h 226"/>
              <a:gd name="T22" fmla="*/ 66 w 239"/>
              <a:gd name="T23" fmla="*/ 199 h 226"/>
              <a:gd name="T24" fmla="*/ 66 w 239"/>
              <a:gd name="T25" fmla="*/ 93 h 226"/>
              <a:gd name="T26" fmla="*/ 70 w 239"/>
              <a:gd name="T27" fmla="*/ 93 h 226"/>
              <a:gd name="T28" fmla="*/ 127 w 239"/>
              <a:gd name="T29" fmla="*/ 39 h 226"/>
              <a:gd name="T30" fmla="*/ 142 w 239"/>
              <a:gd name="T31" fmla="*/ 0 h 226"/>
              <a:gd name="T32" fmla="*/ 162 w 239"/>
              <a:gd name="T33" fmla="*/ 37 h 226"/>
              <a:gd name="T34" fmla="*/ 159 w 239"/>
              <a:gd name="T35" fmla="*/ 78 h 226"/>
              <a:gd name="T36" fmla="*/ 208 w 239"/>
              <a:gd name="T37" fmla="*/ 77 h 226"/>
              <a:gd name="T38" fmla="*/ 239 w 239"/>
              <a:gd name="T39" fmla="*/ 11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9" h="226">
                <a:moveTo>
                  <a:pt x="11" y="93"/>
                </a:moveTo>
                <a:cubicBezTo>
                  <a:pt x="53" y="93"/>
                  <a:pt x="53" y="93"/>
                  <a:pt x="53" y="93"/>
                </a:cubicBezTo>
                <a:cubicBezTo>
                  <a:pt x="53" y="199"/>
                  <a:pt x="53" y="199"/>
                  <a:pt x="53" y="199"/>
                </a:cubicBezTo>
                <a:cubicBezTo>
                  <a:pt x="38" y="199"/>
                  <a:pt x="11" y="199"/>
                  <a:pt x="11" y="199"/>
                </a:cubicBezTo>
                <a:cubicBezTo>
                  <a:pt x="3" y="199"/>
                  <a:pt x="0" y="194"/>
                  <a:pt x="0" y="186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99"/>
                  <a:pt x="2" y="93"/>
                  <a:pt x="11" y="93"/>
                </a:cubicBezTo>
                <a:close/>
                <a:moveTo>
                  <a:pt x="239" y="116"/>
                </a:moveTo>
                <a:cubicBezTo>
                  <a:pt x="239" y="180"/>
                  <a:pt x="239" y="180"/>
                  <a:pt x="239" y="180"/>
                </a:cubicBezTo>
                <a:cubicBezTo>
                  <a:pt x="239" y="201"/>
                  <a:pt x="208" y="226"/>
                  <a:pt x="180" y="226"/>
                </a:cubicBezTo>
                <a:cubicBezTo>
                  <a:pt x="180" y="226"/>
                  <a:pt x="142" y="226"/>
                  <a:pt x="124" y="226"/>
                </a:cubicBezTo>
                <a:cubicBezTo>
                  <a:pt x="97" y="226"/>
                  <a:pt x="96" y="199"/>
                  <a:pt x="66" y="199"/>
                </a:cubicBezTo>
                <a:cubicBezTo>
                  <a:pt x="66" y="93"/>
                  <a:pt x="66" y="93"/>
                  <a:pt x="66" y="93"/>
                </a:cubicBezTo>
                <a:cubicBezTo>
                  <a:pt x="70" y="93"/>
                  <a:pt x="70" y="93"/>
                  <a:pt x="70" y="93"/>
                </a:cubicBezTo>
                <a:cubicBezTo>
                  <a:pt x="91" y="93"/>
                  <a:pt x="122" y="56"/>
                  <a:pt x="127" y="39"/>
                </a:cubicBezTo>
                <a:cubicBezTo>
                  <a:pt x="132" y="21"/>
                  <a:pt x="125" y="0"/>
                  <a:pt x="142" y="0"/>
                </a:cubicBezTo>
                <a:cubicBezTo>
                  <a:pt x="156" y="0"/>
                  <a:pt x="162" y="11"/>
                  <a:pt x="162" y="37"/>
                </a:cubicBezTo>
                <a:cubicBezTo>
                  <a:pt x="159" y="78"/>
                  <a:pt x="159" y="78"/>
                  <a:pt x="159" y="78"/>
                </a:cubicBezTo>
                <a:cubicBezTo>
                  <a:pt x="159" y="78"/>
                  <a:pt x="192" y="77"/>
                  <a:pt x="208" y="77"/>
                </a:cubicBezTo>
                <a:cubicBezTo>
                  <a:pt x="228" y="77"/>
                  <a:pt x="239" y="91"/>
                  <a:pt x="239" y="116"/>
                </a:cubicBezTo>
                <a:close/>
              </a:path>
            </a:pathLst>
          </a:cu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15361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24" dirty="0">
              <a:latin typeface="+mn-lt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6475906" y="4429769"/>
            <a:ext cx="1932114" cy="1329595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/>
          <a:p>
            <a:pPr defTabSz="1216817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用得不好就成了孩子逃避现实的载体。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Freeform 12"/>
          <p:cNvSpPr>
            <a:spLocks noEditPoints="1"/>
          </p:cNvSpPr>
          <p:nvPr/>
        </p:nvSpPr>
        <p:spPr bwMode="auto">
          <a:xfrm>
            <a:off x="5702822" y="4533428"/>
            <a:ext cx="571282" cy="535823"/>
          </a:xfrm>
          <a:custGeom>
            <a:avLst/>
            <a:gdLst>
              <a:gd name="T0" fmla="*/ 11 w 239"/>
              <a:gd name="T1" fmla="*/ 93 h 226"/>
              <a:gd name="T2" fmla="*/ 53 w 239"/>
              <a:gd name="T3" fmla="*/ 93 h 226"/>
              <a:gd name="T4" fmla="*/ 53 w 239"/>
              <a:gd name="T5" fmla="*/ 199 h 226"/>
              <a:gd name="T6" fmla="*/ 11 w 239"/>
              <a:gd name="T7" fmla="*/ 199 h 226"/>
              <a:gd name="T8" fmla="*/ 0 w 239"/>
              <a:gd name="T9" fmla="*/ 186 h 226"/>
              <a:gd name="T10" fmla="*/ 0 w 239"/>
              <a:gd name="T11" fmla="*/ 105 h 226"/>
              <a:gd name="T12" fmla="*/ 11 w 239"/>
              <a:gd name="T13" fmla="*/ 93 h 226"/>
              <a:gd name="T14" fmla="*/ 239 w 239"/>
              <a:gd name="T15" fmla="*/ 116 h 226"/>
              <a:gd name="T16" fmla="*/ 239 w 239"/>
              <a:gd name="T17" fmla="*/ 180 h 226"/>
              <a:gd name="T18" fmla="*/ 180 w 239"/>
              <a:gd name="T19" fmla="*/ 226 h 226"/>
              <a:gd name="T20" fmla="*/ 124 w 239"/>
              <a:gd name="T21" fmla="*/ 226 h 226"/>
              <a:gd name="T22" fmla="*/ 66 w 239"/>
              <a:gd name="T23" fmla="*/ 199 h 226"/>
              <a:gd name="T24" fmla="*/ 66 w 239"/>
              <a:gd name="T25" fmla="*/ 93 h 226"/>
              <a:gd name="T26" fmla="*/ 70 w 239"/>
              <a:gd name="T27" fmla="*/ 93 h 226"/>
              <a:gd name="T28" fmla="*/ 127 w 239"/>
              <a:gd name="T29" fmla="*/ 39 h 226"/>
              <a:gd name="T30" fmla="*/ 142 w 239"/>
              <a:gd name="T31" fmla="*/ 0 h 226"/>
              <a:gd name="T32" fmla="*/ 162 w 239"/>
              <a:gd name="T33" fmla="*/ 37 h 226"/>
              <a:gd name="T34" fmla="*/ 159 w 239"/>
              <a:gd name="T35" fmla="*/ 78 h 226"/>
              <a:gd name="T36" fmla="*/ 208 w 239"/>
              <a:gd name="T37" fmla="*/ 77 h 226"/>
              <a:gd name="T38" fmla="*/ 239 w 239"/>
              <a:gd name="T39" fmla="*/ 11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9" h="226">
                <a:moveTo>
                  <a:pt x="11" y="93"/>
                </a:moveTo>
                <a:cubicBezTo>
                  <a:pt x="53" y="93"/>
                  <a:pt x="53" y="93"/>
                  <a:pt x="53" y="93"/>
                </a:cubicBezTo>
                <a:cubicBezTo>
                  <a:pt x="53" y="199"/>
                  <a:pt x="53" y="199"/>
                  <a:pt x="53" y="199"/>
                </a:cubicBezTo>
                <a:cubicBezTo>
                  <a:pt x="38" y="199"/>
                  <a:pt x="11" y="199"/>
                  <a:pt x="11" y="199"/>
                </a:cubicBezTo>
                <a:cubicBezTo>
                  <a:pt x="3" y="199"/>
                  <a:pt x="0" y="194"/>
                  <a:pt x="0" y="186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99"/>
                  <a:pt x="2" y="93"/>
                  <a:pt x="11" y="93"/>
                </a:cubicBezTo>
                <a:close/>
                <a:moveTo>
                  <a:pt x="239" y="116"/>
                </a:moveTo>
                <a:cubicBezTo>
                  <a:pt x="239" y="180"/>
                  <a:pt x="239" y="180"/>
                  <a:pt x="239" y="180"/>
                </a:cubicBezTo>
                <a:cubicBezTo>
                  <a:pt x="239" y="201"/>
                  <a:pt x="208" y="226"/>
                  <a:pt x="180" y="226"/>
                </a:cubicBezTo>
                <a:cubicBezTo>
                  <a:pt x="180" y="226"/>
                  <a:pt x="142" y="226"/>
                  <a:pt x="124" y="226"/>
                </a:cubicBezTo>
                <a:cubicBezTo>
                  <a:pt x="97" y="226"/>
                  <a:pt x="96" y="199"/>
                  <a:pt x="66" y="199"/>
                </a:cubicBezTo>
                <a:cubicBezTo>
                  <a:pt x="66" y="93"/>
                  <a:pt x="66" y="93"/>
                  <a:pt x="66" y="93"/>
                </a:cubicBezTo>
                <a:cubicBezTo>
                  <a:pt x="70" y="93"/>
                  <a:pt x="70" y="93"/>
                  <a:pt x="70" y="93"/>
                </a:cubicBezTo>
                <a:cubicBezTo>
                  <a:pt x="91" y="93"/>
                  <a:pt x="122" y="56"/>
                  <a:pt x="127" y="39"/>
                </a:cubicBezTo>
                <a:cubicBezTo>
                  <a:pt x="132" y="21"/>
                  <a:pt x="125" y="0"/>
                  <a:pt x="142" y="0"/>
                </a:cubicBezTo>
                <a:cubicBezTo>
                  <a:pt x="156" y="0"/>
                  <a:pt x="162" y="11"/>
                  <a:pt x="162" y="37"/>
                </a:cubicBezTo>
                <a:cubicBezTo>
                  <a:pt x="159" y="78"/>
                  <a:pt x="159" y="78"/>
                  <a:pt x="159" y="78"/>
                </a:cubicBezTo>
                <a:cubicBezTo>
                  <a:pt x="159" y="78"/>
                  <a:pt x="192" y="77"/>
                  <a:pt x="208" y="77"/>
                </a:cubicBezTo>
                <a:cubicBezTo>
                  <a:pt x="228" y="77"/>
                  <a:pt x="239" y="91"/>
                  <a:pt x="239" y="116"/>
                </a:cubicBezTo>
                <a:close/>
              </a:path>
            </a:pathLst>
          </a:cu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15361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24" dirty="0">
              <a:latin typeface="+mn-lt"/>
            </a:endParaRPr>
          </a:p>
        </p:txBody>
      </p:sp>
      <p:sp>
        <p:nvSpPr>
          <p:cNvPr id="30" name="Freeform 10"/>
          <p:cNvSpPr>
            <a:spLocks/>
          </p:cNvSpPr>
          <p:nvPr/>
        </p:nvSpPr>
        <p:spPr bwMode="auto">
          <a:xfrm>
            <a:off x="7850458" y="1208013"/>
            <a:ext cx="568713" cy="453085"/>
          </a:xfrm>
          <a:custGeom>
            <a:avLst/>
            <a:gdLst>
              <a:gd name="T0" fmla="*/ 217 w 241"/>
              <a:gd name="T1" fmla="*/ 103 h 191"/>
              <a:gd name="T2" fmla="*/ 121 w 241"/>
              <a:gd name="T3" fmla="*/ 191 h 191"/>
              <a:gd name="T4" fmla="*/ 25 w 241"/>
              <a:gd name="T5" fmla="*/ 103 h 191"/>
              <a:gd name="T6" fmla="*/ 25 w 241"/>
              <a:gd name="T7" fmla="*/ 20 h 191"/>
              <a:gd name="T8" fmla="*/ 106 w 241"/>
              <a:gd name="T9" fmla="*/ 20 h 191"/>
              <a:gd name="T10" fmla="*/ 121 w 241"/>
              <a:gd name="T11" fmla="*/ 34 h 191"/>
              <a:gd name="T12" fmla="*/ 136 w 241"/>
              <a:gd name="T13" fmla="*/ 20 h 191"/>
              <a:gd name="T14" fmla="*/ 217 w 241"/>
              <a:gd name="T15" fmla="*/ 20 h 191"/>
              <a:gd name="T16" fmla="*/ 217 w 241"/>
              <a:gd name="T17" fmla="*/ 103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1" h="191">
                <a:moveTo>
                  <a:pt x="217" y="103"/>
                </a:moveTo>
                <a:cubicBezTo>
                  <a:pt x="121" y="191"/>
                  <a:pt x="121" y="191"/>
                  <a:pt x="121" y="191"/>
                </a:cubicBezTo>
                <a:cubicBezTo>
                  <a:pt x="25" y="103"/>
                  <a:pt x="25" y="103"/>
                  <a:pt x="25" y="103"/>
                </a:cubicBezTo>
                <a:cubicBezTo>
                  <a:pt x="0" y="80"/>
                  <a:pt x="0" y="43"/>
                  <a:pt x="25" y="20"/>
                </a:cubicBezTo>
                <a:cubicBezTo>
                  <a:pt x="48" y="0"/>
                  <a:pt x="84" y="0"/>
                  <a:pt x="106" y="20"/>
                </a:cubicBezTo>
                <a:cubicBezTo>
                  <a:pt x="121" y="34"/>
                  <a:pt x="121" y="34"/>
                  <a:pt x="121" y="34"/>
                </a:cubicBezTo>
                <a:cubicBezTo>
                  <a:pt x="136" y="20"/>
                  <a:pt x="136" y="20"/>
                  <a:pt x="136" y="20"/>
                </a:cubicBezTo>
                <a:cubicBezTo>
                  <a:pt x="158" y="0"/>
                  <a:pt x="194" y="0"/>
                  <a:pt x="217" y="20"/>
                </a:cubicBezTo>
                <a:cubicBezTo>
                  <a:pt x="241" y="43"/>
                  <a:pt x="241" y="80"/>
                  <a:pt x="217" y="103"/>
                </a:cubicBezTo>
                <a:close/>
              </a:path>
            </a:pathLst>
          </a:custGeom>
          <a:ln/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defTabSz="15361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24" dirty="0">
              <a:latin typeface="+mn-lt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8719193" y="1150070"/>
            <a:ext cx="2699656" cy="177279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/>
          <a:p>
            <a:pPr defTabSz="1216817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父母对孩子爱、示范和引导，才是教孩子用好网络的正确打开方式。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0"/>
          <p:cNvGrpSpPr/>
          <p:nvPr/>
        </p:nvGrpSpPr>
        <p:grpSpPr bwMode="auto">
          <a:xfrm>
            <a:off x="0" y="242888"/>
            <a:ext cx="1201857" cy="461962"/>
            <a:chOff x="0" y="242888"/>
            <a:chExt cx="1202171" cy="461665"/>
          </a:xfrm>
        </p:grpSpPr>
        <p:sp>
          <p:nvSpPr>
            <p:cNvPr id="16" name="矩形 15"/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01743" y="242888"/>
              <a:ext cx="800428" cy="46136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rgbClr val="FF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延伸</a:t>
              </a:r>
              <a:endParaRPr lang="zh-CN" altLang="en-US" sz="2400" b="1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30" name="Freeform 10"/>
          <p:cNvSpPr>
            <a:spLocks/>
          </p:cNvSpPr>
          <p:nvPr/>
        </p:nvSpPr>
        <p:spPr bwMode="auto">
          <a:xfrm>
            <a:off x="333035" y="873906"/>
            <a:ext cx="568713" cy="453085"/>
          </a:xfrm>
          <a:custGeom>
            <a:avLst/>
            <a:gdLst>
              <a:gd name="T0" fmla="*/ 217 w 241"/>
              <a:gd name="T1" fmla="*/ 103 h 191"/>
              <a:gd name="T2" fmla="*/ 121 w 241"/>
              <a:gd name="T3" fmla="*/ 191 h 191"/>
              <a:gd name="T4" fmla="*/ 25 w 241"/>
              <a:gd name="T5" fmla="*/ 103 h 191"/>
              <a:gd name="T6" fmla="*/ 25 w 241"/>
              <a:gd name="T7" fmla="*/ 20 h 191"/>
              <a:gd name="T8" fmla="*/ 106 w 241"/>
              <a:gd name="T9" fmla="*/ 20 h 191"/>
              <a:gd name="T10" fmla="*/ 121 w 241"/>
              <a:gd name="T11" fmla="*/ 34 h 191"/>
              <a:gd name="T12" fmla="*/ 136 w 241"/>
              <a:gd name="T13" fmla="*/ 20 h 191"/>
              <a:gd name="T14" fmla="*/ 217 w 241"/>
              <a:gd name="T15" fmla="*/ 20 h 191"/>
              <a:gd name="T16" fmla="*/ 217 w 241"/>
              <a:gd name="T17" fmla="*/ 103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1" h="191">
                <a:moveTo>
                  <a:pt x="217" y="103"/>
                </a:moveTo>
                <a:cubicBezTo>
                  <a:pt x="121" y="191"/>
                  <a:pt x="121" y="191"/>
                  <a:pt x="121" y="191"/>
                </a:cubicBezTo>
                <a:cubicBezTo>
                  <a:pt x="25" y="103"/>
                  <a:pt x="25" y="103"/>
                  <a:pt x="25" y="103"/>
                </a:cubicBezTo>
                <a:cubicBezTo>
                  <a:pt x="0" y="80"/>
                  <a:pt x="0" y="43"/>
                  <a:pt x="25" y="20"/>
                </a:cubicBezTo>
                <a:cubicBezTo>
                  <a:pt x="48" y="0"/>
                  <a:pt x="84" y="0"/>
                  <a:pt x="106" y="20"/>
                </a:cubicBezTo>
                <a:cubicBezTo>
                  <a:pt x="121" y="34"/>
                  <a:pt x="121" y="34"/>
                  <a:pt x="121" y="34"/>
                </a:cubicBezTo>
                <a:cubicBezTo>
                  <a:pt x="136" y="20"/>
                  <a:pt x="136" y="20"/>
                  <a:pt x="136" y="20"/>
                </a:cubicBezTo>
                <a:cubicBezTo>
                  <a:pt x="158" y="0"/>
                  <a:pt x="194" y="0"/>
                  <a:pt x="217" y="20"/>
                </a:cubicBezTo>
                <a:cubicBezTo>
                  <a:pt x="241" y="43"/>
                  <a:pt x="241" y="80"/>
                  <a:pt x="217" y="103"/>
                </a:cubicBezTo>
                <a:close/>
              </a:path>
            </a:pathLst>
          </a:custGeom>
          <a:ln/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defTabSz="15361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24" dirty="0">
              <a:latin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34942" y="457173"/>
            <a:ext cx="6340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+mn-ea"/>
              </a:rPr>
              <a:t>国家教育部</a:t>
            </a:r>
            <a:r>
              <a:rPr lang="en-US" altLang="zh-CN" sz="2400" b="1" dirty="0" smtClean="0">
                <a:latin typeface="+mn-ea"/>
              </a:rPr>
              <a:t>《</a:t>
            </a:r>
            <a:r>
              <a:rPr lang="zh-CN" altLang="zh-CN" sz="2400" b="1" dirty="0" smtClean="0">
                <a:latin typeface="+mn-ea"/>
              </a:rPr>
              <a:t>致全国</a:t>
            </a:r>
            <a:r>
              <a:rPr lang="zh-CN" altLang="zh-CN" sz="2400" b="1" dirty="0" smtClean="0">
                <a:latin typeface="+mn-ea"/>
              </a:rPr>
              <a:t>中小学生家长的一封</a:t>
            </a:r>
            <a:r>
              <a:rPr lang="zh-CN" altLang="zh-CN" sz="2400" b="1" dirty="0" smtClean="0">
                <a:latin typeface="+mn-ea"/>
              </a:rPr>
              <a:t>信</a:t>
            </a:r>
            <a:r>
              <a:rPr lang="en-US" altLang="zh-CN" sz="2400" b="1" dirty="0" smtClean="0">
                <a:latin typeface="+mn-ea"/>
              </a:rPr>
              <a:t>》</a:t>
            </a:r>
            <a:endParaRPr lang="zh-CN" altLang="en-US" sz="2400" b="1" dirty="0">
              <a:latin typeface="+mn-ea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49569" y="1336832"/>
            <a:ext cx="10682653" cy="214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indent="4064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2000" dirty="0" smtClean="0">
                <a:latin typeface="仿宋" pitchFamily="49" charset="-122"/>
                <a:ea typeface="仿宋" pitchFamily="49" charset="-122"/>
                <a:cs typeface="仿宋_GB2312" charset="-122"/>
              </a:rPr>
              <a:t>互联网络既兴，移动终端正盛；信息交互通达宇内，图文视听精彩纷呈；有助沟通便捷，能广世人见闻，可增少儿学识，更促社会繁荣。然成瘾游戏、邪恶动漫、低俗小说、网络赌博，附生蔓延，危害孩子健康，亟须大力防范。是以倡导全体家长，恪尽父母责任，力行“五要”，与学校共筑防范之堤。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46996" y="3549048"/>
            <a:ext cx="11672090" cy="245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0640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000" dirty="0" smtClean="0">
                <a:latin typeface="仿宋" pitchFamily="49" charset="-122"/>
                <a:ea typeface="仿宋" pitchFamily="49" charset="-122"/>
                <a:cs typeface="仿宋_GB2312" charset="-122"/>
              </a:rPr>
              <a:t>一要善引导，重监督。家长须强化监护职责，养良善之德，树自卫之识，戒网络之瘾，辨不良之讯。</a:t>
            </a:r>
          </a:p>
          <a:p>
            <a:pPr lvl="0" indent="40640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000" dirty="0" smtClean="0">
                <a:latin typeface="仿宋" pitchFamily="49" charset="-122"/>
                <a:ea typeface="仿宋" pitchFamily="49" charset="-122"/>
                <a:cs typeface="仿宋_GB2312" charset="-122"/>
              </a:rPr>
              <a:t>二要重表率，立榜样。家长须重视网瘾危害，懂预防之策，远网游之害，读有益之书，表示范之率。</a:t>
            </a:r>
          </a:p>
          <a:p>
            <a:pPr lvl="0" indent="40640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000" dirty="0" smtClean="0">
                <a:latin typeface="仿宋" pitchFamily="49" charset="-122"/>
                <a:ea typeface="仿宋" pitchFamily="49" charset="-122"/>
                <a:cs typeface="仿宋_GB2312" charset="-122"/>
              </a:rPr>
              <a:t>三要常陪伴，增亲情。家长须营造和美家庭，增亲子之情，理假日之乐，广健康之趣，育博雅之操。</a:t>
            </a:r>
          </a:p>
          <a:p>
            <a:pPr lvl="0" indent="40640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000" dirty="0" smtClean="0">
                <a:latin typeface="仿宋" pitchFamily="49" charset="-122"/>
                <a:ea typeface="仿宋" pitchFamily="49" charset="-122"/>
                <a:cs typeface="仿宋_GB2312" charset="-122"/>
              </a:rPr>
              <a:t>四要导心理，促健康。家长须关注子女情绪，调其心理，坚其意志，勇于面对挫折，正确利用网络。</a:t>
            </a:r>
          </a:p>
          <a:p>
            <a:pPr lvl="0" indent="40640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000" dirty="0" smtClean="0">
                <a:latin typeface="仿宋" pitchFamily="49" charset="-122"/>
                <a:ea typeface="仿宋" pitchFamily="49" charset="-122"/>
                <a:cs typeface="仿宋_GB2312" charset="-122"/>
              </a:rPr>
              <a:t>五要多配合，常沟通。家长须主动配合学校，常通报情况，多交换信息，早发现苗头，防患于未然。</a:t>
            </a:r>
          </a:p>
        </p:txBody>
      </p:sp>
      <p:sp>
        <p:nvSpPr>
          <p:cNvPr id="26" name="矩形 25"/>
          <p:cNvSpPr/>
          <p:nvPr/>
        </p:nvSpPr>
        <p:spPr>
          <a:xfrm>
            <a:off x="624261" y="923164"/>
            <a:ext cx="18200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064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000" dirty="0" smtClean="0">
                <a:latin typeface="仿宋" pitchFamily="49" charset="-122"/>
                <a:ea typeface="仿宋" pitchFamily="49" charset="-122"/>
                <a:cs typeface="仿宋_GB2312" charset="-122"/>
              </a:rPr>
              <a:t>诸位家长：</a:t>
            </a:r>
            <a:endParaRPr lang="en-US" altLang="zh-CN" sz="2000" dirty="0" smtClean="0">
              <a:latin typeface="仿宋" pitchFamily="49" charset="-122"/>
              <a:ea typeface="仿宋" pitchFamily="49" charset="-122"/>
              <a:cs typeface="仿宋_GB231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/>
          <p:nvPr/>
        </p:nvGrpSpPr>
        <p:grpSpPr bwMode="auto">
          <a:xfrm>
            <a:off x="0" y="242888"/>
            <a:ext cx="1201857" cy="461962"/>
            <a:chOff x="0" y="242888"/>
            <a:chExt cx="1202171" cy="461665"/>
          </a:xfrm>
        </p:grpSpPr>
        <p:sp>
          <p:nvSpPr>
            <p:cNvPr id="16" name="矩形 15"/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01743" y="242888"/>
              <a:ext cx="800428" cy="46136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rgbClr val="FF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延伸</a:t>
              </a:r>
              <a:endParaRPr lang="zh-CN" altLang="en-US" sz="2400" b="1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30" name="Freeform 10"/>
          <p:cNvSpPr>
            <a:spLocks/>
          </p:cNvSpPr>
          <p:nvPr/>
        </p:nvSpPr>
        <p:spPr bwMode="auto">
          <a:xfrm>
            <a:off x="333035" y="873906"/>
            <a:ext cx="568713" cy="453085"/>
          </a:xfrm>
          <a:custGeom>
            <a:avLst/>
            <a:gdLst>
              <a:gd name="T0" fmla="*/ 217 w 241"/>
              <a:gd name="T1" fmla="*/ 103 h 191"/>
              <a:gd name="T2" fmla="*/ 121 w 241"/>
              <a:gd name="T3" fmla="*/ 191 h 191"/>
              <a:gd name="T4" fmla="*/ 25 w 241"/>
              <a:gd name="T5" fmla="*/ 103 h 191"/>
              <a:gd name="T6" fmla="*/ 25 w 241"/>
              <a:gd name="T7" fmla="*/ 20 h 191"/>
              <a:gd name="T8" fmla="*/ 106 w 241"/>
              <a:gd name="T9" fmla="*/ 20 h 191"/>
              <a:gd name="T10" fmla="*/ 121 w 241"/>
              <a:gd name="T11" fmla="*/ 34 h 191"/>
              <a:gd name="T12" fmla="*/ 136 w 241"/>
              <a:gd name="T13" fmla="*/ 20 h 191"/>
              <a:gd name="T14" fmla="*/ 217 w 241"/>
              <a:gd name="T15" fmla="*/ 20 h 191"/>
              <a:gd name="T16" fmla="*/ 217 w 241"/>
              <a:gd name="T17" fmla="*/ 103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1" h="191">
                <a:moveTo>
                  <a:pt x="217" y="103"/>
                </a:moveTo>
                <a:cubicBezTo>
                  <a:pt x="121" y="191"/>
                  <a:pt x="121" y="191"/>
                  <a:pt x="121" y="191"/>
                </a:cubicBezTo>
                <a:cubicBezTo>
                  <a:pt x="25" y="103"/>
                  <a:pt x="25" y="103"/>
                  <a:pt x="25" y="103"/>
                </a:cubicBezTo>
                <a:cubicBezTo>
                  <a:pt x="0" y="80"/>
                  <a:pt x="0" y="43"/>
                  <a:pt x="25" y="20"/>
                </a:cubicBezTo>
                <a:cubicBezTo>
                  <a:pt x="48" y="0"/>
                  <a:pt x="84" y="0"/>
                  <a:pt x="106" y="20"/>
                </a:cubicBezTo>
                <a:cubicBezTo>
                  <a:pt x="121" y="34"/>
                  <a:pt x="121" y="34"/>
                  <a:pt x="121" y="34"/>
                </a:cubicBezTo>
                <a:cubicBezTo>
                  <a:pt x="136" y="20"/>
                  <a:pt x="136" y="20"/>
                  <a:pt x="136" y="20"/>
                </a:cubicBezTo>
                <a:cubicBezTo>
                  <a:pt x="158" y="0"/>
                  <a:pt x="194" y="0"/>
                  <a:pt x="217" y="20"/>
                </a:cubicBezTo>
                <a:cubicBezTo>
                  <a:pt x="241" y="43"/>
                  <a:pt x="241" y="80"/>
                  <a:pt x="217" y="103"/>
                </a:cubicBezTo>
                <a:close/>
              </a:path>
            </a:pathLst>
          </a:custGeom>
          <a:ln/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defTabSz="15361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24" dirty="0">
              <a:latin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34942" y="457173"/>
            <a:ext cx="6340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+mn-ea"/>
              </a:rPr>
              <a:t>国家教育部</a:t>
            </a:r>
            <a:r>
              <a:rPr lang="en-US" altLang="zh-CN" sz="2400" b="1" dirty="0" smtClean="0">
                <a:latin typeface="+mn-ea"/>
              </a:rPr>
              <a:t>《</a:t>
            </a:r>
            <a:r>
              <a:rPr lang="zh-CN" altLang="zh-CN" sz="2400" b="1" dirty="0" smtClean="0">
                <a:latin typeface="+mn-ea"/>
              </a:rPr>
              <a:t>致全国</a:t>
            </a:r>
            <a:r>
              <a:rPr lang="zh-CN" altLang="zh-CN" sz="2400" b="1" dirty="0" smtClean="0">
                <a:latin typeface="+mn-ea"/>
              </a:rPr>
              <a:t>中小学生家长的一封</a:t>
            </a:r>
            <a:r>
              <a:rPr lang="zh-CN" altLang="zh-CN" sz="2400" b="1" dirty="0" smtClean="0">
                <a:latin typeface="+mn-ea"/>
              </a:rPr>
              <a:t>信</a:t>
            </a:r>
            <a:r>
              <a:rPr lang="en-US" altLang="zh-CN" sz="2400" b="1" dirty="0" smtClean="0">
                <a:latin typeface="+mn-ea"/>
              </a:rPr>
              <a:t>》</a:t>
            </a:r>
            <a:endParaRPr lang="zh-CN" altLang="en-US" sz="2400" b="1" dirty="0">
              <a:latin typeface="+mn-ea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2285828" y="1119093"/>
            <a:ext cx="7315373" cy="556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06400" algn="ctr" defTabSz="914400" rtl="0" eaLnBrk="1" fontAlgn="base" latinLnBrk="0" hangingPunct="1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仿宋_GB2312" charset="-122"/>
              </a:rPr>
              <a:t> 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仿宋_GB2312" charset="-122"/>
              </a:rPr>
              <a:t>防孩子沉迷网络，须各方尽心尽责。为易记忆、广传播，特附“防迷网”三字文：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仿宋" pitchFamily="49" charset="-122"/>
              <a:ea typeface="仿宋" pitchFamily="49" charset="-122"/>
              <a:cs typeface="宋体" pitchFamily="2" charset="-122"/>
            </a:endParaRPr>
          </a:p>
          <a:p>
            <a:pPr marL="0" marR="0" lvl="0" indent="406400" algn="ctr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仿宋_GB2312" charset="-122"/>
              </a:rPr>
              <a:t>互联网，信息广，助学习，促成长。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仿宋" pitchFamily="49" charset="-122"/>
              <a:ea typeface="仿宋" pitchFamily="49" charset="-122"/>
              <a:cs typeface="宋体" pitchFamily="2" charset="-122"/>
            </a:endParaRPr>
          </a:p>
          <a:p>
            <a:pPr marL="0" marR="0" lvl="0" indent="406400" algn="ctr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仿宋_GB2312" charset="-122"/>
              </a:rPr>
              <a:t>迷网络，害健康，五个要，记心上。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仿宋" pitchFamily="49" charset="-122"/>
              <a:ea typeface="仿宋" pitchFamily="49" charset="-122"/>
              <a:cs typeface="宋体" pitchFamily="2" charset="-122"/>
            </a:endParaRPr>
          </a:p>
          <a:p>
            <a:pPr marL="0" marR="0" lvl="0" indent="406400" algn="ctr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仿宋_GB2312" charset="-122"/>
              </a:rPr>
              <a:t>要指引，履职责，教有方，辨不良。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仿宋" pitchFamily="49" charset="-122"/>
              <a:ea typeface="仿宋" pitchFamily="49" charset="-122"/>
              <a:cs typeface="宋体" pitchFamily="2" charset="-122"/>
            </a:endParaRPr>
          </a:p>
          <a:p>
            <a:pPr marL="0" marR="0" lvl="0" indent="406400" algn="ctr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仿宋_GB2312" charset="-122"/>
              </a:rPr>
              <a:t>要身教，行文明，做表率，涵素养。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仿宋" pitchFamily="49" charset="-122"/>
              <a:ea typeface="仿宋" pitchFamily="49" charset="-122"/>
              <a:cs typeface="宋体" pitchFamily="2" charset="-122"/>
            </a:endParaRPr>
          </a:p>
          <a:p>
            <a:pPr marL="0" marR="0" lvl="0" indent="406400" algn="ctr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仿宋_GB2312" charset="-122"/>
              </a:rPr>
              <a:t>要陪伴，融亲情，广爱好，重日常。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仿宋" pitchFamily="49" charset="-122"/>
              <a:ea typeface="仿宋" pitchFamily="49" charset="-122"/>
              <a:cs typeface="宋体" pitchFamily="2" charset="-122"/>
            </a:endParaRPr>
          </a:p>
          <a:p>
            <a:pPr marL="0" marR="0" lvl="0" indent="406400" algn="ctr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仿宋_GB2312" charset="-122"/>
              </a:rPr>
              <a:t>要疏导，察心理，舒情绪，育心康。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仿宋" pitchFamily="49" charset="-122"/>
              <a:ea typeface="仿宋" pitchFamily="49" charset="-122"/>
              <a:cs typeface="宋体" pitchFamily="2" charset="-122"/>
            </a:endParaRPr>
          </a:p>
          <a:p>
            <a:pPr marL="0" marR="0" lvl="0" indent="406400" algn="ctr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仿宋_GB2312" charset="-122"/>
              </a:rPr>
              <a:t>要协同，联家校，勤沟通，强预防。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仿宋" pitchFamily="49" charset="-122"/>
              <a:ea typeface="仿宋" pitchFamily="49" charset="-122"/>
              <a:cs typeface="宋体" pitchFamily="2" charset="-122"/>
            </a:endParaRPr>
          </a:p>
          <a:p>
            <a:pPr marL="0" marR="0" lvl="0" indent="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105900" y="5996354"/>
            <a:ext cx="3086100" cy="677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无锡市江南中学制作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椭圆 87"/>
          <p:cNvSpPr/>
          <p:nvPr/>
        </p:nvSpPr>
        <p:spPr>
          <a:xfrm rot="17227877">
            <a:off x="954723" y="5433060"/>
            <a:ext cx="123825" cy="1238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 rot="17227877">
            <a:off x="856933" y="6370320"/>
            <a:ext cx="123825" cy="1238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 rot="17227877" flipH="1">
            <a:off x="1375410" y="6254115"/>
            <a:ext cx="139700" cy="13811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 rot="6180000" flipV="1">
            <a:off x="1570355" y="5533708"/>
            <a:ext cx="384175" cy="384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3" name="椭圆 122"/>
          <p:cNvSpPr/>
          <p:nvPr/>
        </p:nvSpPr>
        <p:spPr>
          <a:xfrm rot="17227877">
            <a:off x="799783" y="5925820"/>
            <a:ext cx="123825" cy="1238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6" name="椭圆 125"/>
          <p:cNvSpPr/>
          <p:nvPr/>
        </p:nvSpPr>
        <p:spPr>
          <a:xfrm rot="6180000">
            <a:off x="1828800" y="5917883"/>
            <a:ext cx="669925" cy="66992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3" name="椭圆 132"/>
          <p:cNvSpPr/>
          <p:nvPr/>
        </p:nvSpPr>
        <p:spPr>
          <a:xfrm rot="6180000">
            <a:off x="1139190" y="5753735"/>
            <a:ext cx="282575" cy="2841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5" name="椭圆 134"/>
          <p:cNvSpPr/>
          <p:nvPr/>
        </p:nvSpPr>
        <p:spPr>
          <a:xfrm rot="6180000">
            <a:off x="73660" y="6125845"/>
            <a:ext cx="561975" cy="5511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865" y="2591"/>
            <a:ext cx="1867737" cy="1512168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946951" y="1280124"/>
            <a:ext cx="4054376" cy="49962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前    言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969002" y="2078690"/>
            <a:ext cx="5076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KSO_Shape"/>
          <p:cNvSpPr/>
          <p:nvPr/>
        </p:nvSpPr>
        <p:spPr>
          <a:xfrm>
            <a:off x="5969002" y="1131870"/>
            <a:ext cx="839125" cy="837726"/>
          </a:xfrm>
          <a:custGeom>
            <a:avLst/>
            <a:gdLst>
              <a:gd name="connsiteX0" fmla="*/ 1129309 w 2109706"/>
              <a:gd name="connsiteY0" fmla="*/ 1646317 h 2105544"/>
              <a:gd name="connsiteX1" fmla="*/ 1240594 w 2109706"/>
              <a:gd name="connsiteY1" fmla="*/ 1865537 h 2105544"/>
              <a:gd name="connsiteX2" fmla="*/ 1187323 w 2109706"/>
              <a:gd name="connsiteY2" fmla="*/ 2105544 h 2105544"/>
              <a:gd name="connsiteX3" fmla="*/ 1076038 w 2109706"/>
              <a:gd name="connsiteY3" fmla="*/ 1886325 h 2105544"/>
              <a:gd name="connsiteX4" fmla="*/ 1129309 w 2109706"/>
              <a:gd name="connsiteY4" fmla="*/ 1646317 h 2105544"/>
              <a:gd name="connsiteX5" fmla="*/ 980398 w 2109706"/>
              <a:gd name="connsiteY5" fmla="*/ 1646317 h 2105544"/>
              <a:gd name="connsiteX6" fmla="*/ 1033669 w 2109706"/>
              <a:gd name="connsiteY6" fmla="*/ 1886325 h 2105544"/>
              <a:gd name="connsiteX7" fmla="*/ 922384 w 2109706"/>
              <a:gd name="connsiteY7" fmla="*/ 2105544 h 2105544"/>
              <a:gd name="connsiteX8" fmla="*/ 869113 w 2109706"/>
              <a:gd name="connsiteY8" fmla="*/ 1865537 h 2105544"/>
              <a:gd name="connsiteX9" fmla="*/ 980398 w 2109706"/>
              <a:gd name="connsiteY9" fmla="*/ 1646317 h 2105544"/>
              <a:gd name="connsiteX10" fmla="*/ 1273542 w 2109706"/>
              <a:gd name="connsiteY10" fmla="*/ 1609284 h 2105544"/>
              <a:gd name="connsiteX11" fmla="*/ 1435849 w 2109706"/>
              <a:gd name="connsiteY11" fmla="*/ 1793941 h 2105544"/>
              <a:gd name="connsiteX12" fmla="*/ 1443938 w 2109706"/>
              <a:gd name="connsiteY12" fmla="*/ 2039656 h 2105544"/>
              <a:gd name="connsiteX13" fmla="*/ 1281632 w 2109706"/>
              <a:gd name="connsiteY13" fmla="*/ 1854999 h 2105544"/>
              <a:gd name="connsiteX14" fmla="*/ 1273542 w 2109706"/>
              <a:gd name="connsiteY14" fmla="*/ 1609284 h 2105544"/>
              <a:gd name="connsiteX15" fmla="*/ 836164 w 2109706"/>
              <a:gd name="connsiteY15" fmla="*/ 1609284 h 2105544"/>
              <a:gd name="connsiteX16" fmla="*/ 828074 w 2109706"/>
              <a:gd name="connsiteY16" fmla="*/ 1854999 h 2105544"/>
              <a:gd name="connsiteX17" fmla="*/ 665768 w 2109706"/>
              <a:gd name="connsiteY17" fmla="*/ 2039656 h 2105544"/>
              <a:gd name="connsiteX18" fmla="*/ 673858 w 2109706"/>
              <a:gd name="connsiteY18" fmla="*/ 1793941 h 2105544"/>
              <a:gd name="connsiteX19" fmla="*/ 836164 w 2109706"/>
              <a:gd name="connsiteY19" fmla="*/ 1609284 h 2105544"/>
              <a:gd name="connsiteX20" fmla="*/ 1404034 w 2109706"/>
              <a:gd name="connsiteY20" fmla="*/ 1537545 h 2105544"/>
              <a:gd name="connsiteX21" fmla="*/ 1607164 w 2109706"/>
              <a:gd name="connsiteY21" fmla="*/ 1676037 h 2105544"/>
              <a:gd name="connsiteX22" fmla="*/ 1676106 w 2109706"/>
              <a:gd name="connsiteY22" fmla="*/ 1912020 h 2105544"/>
              <a:gd name="connsiteX23" fmla="*/ 1472977 w 2109706"/>
              <a:gd name="connsiteY23" fmla="*/ 1773529 h 2105544"/>
              <a:gd name="connsiteX24" fmla="*/ 1404034 w 2109706"/>
              <a:gd name="connsiteY24" fmla="*/ 1537545 h 2105544"/>
              <a:gd name="connsiteX25" fmla="*/ 705672 w 2109706"/>
              <a:gd name="connsiteY25" fmla="*/ 1537545 h 2105544"/>
              <a:gd name="connsiteX26" fmla="*/ 636729 w 2109706"/>
              <a:gd name="connsiteY26" fmla="*/ 1773529 h 2105544"/>
              <a:gd name="connsiteX27" fmla="*/ 433600 w 2109706"/>
              <a:gd name="connsiteY27" fmla="*/ 1912020 h 2105544"/>
              <a:gd name="connsiteX28" fmla="*/ 502542 w 2109706"/>
              <a:gd name="connsiteY28" fmla="*/ 1676037 h 2105544"/>
              <a:gd name="connsiteX29" fmla="*/ 705672 w 2109706"/>
              <a:gd name="connsiteY29" fmla="*/ 1537545 h 2105544"/>
              <a:gd name="connsiteX30" fmla="*/ 1512586 w 2109706"/>
              <a:gd name="connsiteY30" fmla="*/ 1435608 h 2105544"/>
              <a:gd name="connsiteX31" fmla="*/ 1743775 w 2109706"/>
              <a:gd name="connsiteY31" fmla="*/ 1519233 h 2105544"/>
              <a:gd name="connsiteX32" fmla="*/ 1869239 w 2109706"/>
              <a:gd name="connsiteY32" fmla="*/ 1730657 h 2105544"/>
              <a:gd name="connsiteX33" fmla="*/ 1638050 w 2109706"/>
              <a:gd name="connsiteY33" fmla="*/ 1647033 h 2105544"/>
              <a:gd name="connsiteX34" fmla="*/ 1512586 w 2109706"/>
              <a:gd name="connsiteY34" fmla="*/ 1435608 h 2105544"/>
              <a:gd name="connsiteX35" fmla="*/ 597120 w 2109706"/>
              <a:gd name="connsiteY35" fmla="*/ 1435608 h 2105544"/>
              <a:gd name="connsiteX36" fmla="*/ 471656 w 2109706"/>
              <a:gd name="connsiteY36" fmla="*/ 1647033 h 2105544"/>
              <a:gd name="connsiteX37" fmla="*/ 240467 w 2109706"/>
              <a:gd name="connsiteY37" fmla="*/ 1730657 h 2105544"/>
              <a:gd name="connsiteX38" fmla="*/ 365931 w 2109706"/>
              <a:gd name="connsiteY38" fmla="*/ 1519233 h 2105544"/>
              <a:gd name="connsiteX39" fmla="*/ 597120 w 2109706"/>
              <a:gd name="connsiteY39" fmla="*/ 1435608 h 2105544"/>
              <a:gd name="connsiteX40" fmla="*/ 1650985 w 2109706"/>
              <a:gd name="connsiteY40" fmla="*/ 1299221 h 2105544"/>
              <a:gd name="connsiteX41" fmla="*/ 1837099 w 2109706"/>
              <a:gd name="connsiteY41" fmla="*/ 1333381 h 2105544"/>
              <a:gd name="connsiteX42" fmla="*/ 2011200 w 2109706"/>
              <a:gd name="connsiteY42" fmla="*/ 1506961 h 2105544"/>
              <a:gd name="connsiteX43" fmla="*/ 1766478 w 2109706"/>
              <a:gd name="connsiteY43" fmla="*/ 1483459 h 2105544"/>
              <a:gd name="connsiteX44" fmla="*/ 1592376 w 2109706"/>
              <a:gd name="connsiteY44" fmla="*/ 1309878 h 2105544"/>
              <a:gd name="connsiteX45" fmla="*/ 1650985 w 2109706"/>
              <a:gd name="connsiteY45" fmla="*/ 1299221 h 2105544"/>
              <a:gd name="connsiteX46" fmla="*/ 458721 w 2109706"/>
              <a:gd name="connsiteY46" fmla="*/ 1299221 h 2105544"/>
              <a:gd name="connsiteX47" fmla="*/ 517330 w 2109706"/>
              <a:gd name="connsiteY47" fmla="*/ 1309878 h 2105544"/>
              <a:gd name="connsiteX48" fmla="*/ 343228 w 2109706"/>
              <a:gd name="connsiteY48" fmla="*/ 1483459 h 2105544"/>
              <a:gd name="connsiteX49" fmla="*/ 98506 w 2109706"/>
              <a:gd name="connsiteY49" fmla="*/ 1506961 h 2105544"/>
              <a:gd name="connsiteX50" fmla="*/ 272607 w 2109706"/>
              <a:gd name="connsiteY50" fmla="*/ 1333381 h 2105544"/>
              <a:gd name="connsiteX51" fmla="*/ 458721 w 2109706"/>
              <a:gd name="connsiteY51" fmla="*/ 1299221 h 2105544"/>
              <a:gd name="connsiteX52" fmla="*/ 1815445 w 2109706"/>
              <a:gd name="connsiteY52" fmla="*/ 1123451 h 2105544"/>
              <a:gd name="connsiteX53" fmla="*/ 1881271 w 2109706"/>
              <a:gd name="connsiteY53" fmla="*/ 1130160 h 2105544"/>
              <a:gd name="connsiteX54" fmla="*/ 2093070 w 2109706"/>
              <a:gd name="connsiteY54" fmla="*/ 1254990 h 2105544"/>
              <a:gd name="connsiteX55" fmla="*/ 1850192 w 2109706"/>
              <a:gd name="connsiteY55" fmla="*/ 1293086 h 2105544"/>
              <a:gd name="connsiteX56" fmla="*/ 1638392 w 2109706"/>
              <a:gd name="connsiteY56" fmla="*/ 1168255 h 2105544"/>
              <a:gd name="connsiteX57" fmla="*/ 1815445 w 2109706"/>
              <a:gd name="connsiteY57" fmla="*/ 1123451 h 2105544"/>
              <a:gd name="connsiteX58" fmla="*/ 294261 w 2109706"/>
              <a:gd name="connsiteY58" fmla="*/ 1123451 h 2105544"/>
              <a:gd name="connsiteX59" fmla="*/ 471314 w 2109706"/>
              <a:gd name="connsiteY59" fmla="*/ 1168256 h 2105544"/>
              <a:gd name="connsiteX60" fmla="*/ 259514 w 2109706"/>
              <a:gd name="connsiteY60" fmla="*/ 1293086 h 2105544"/>
              <a:gd name="connsiteX61" fmla="*/ 16636 w 2109706"/>
              <a:gd name="connsiteY61" fmla="*/ 1254990 h 2105544"/>
              <a:gd name="connsiteX62" fmla="*/ 228435 w 2109706"/>
              <a:gd name="connsiteY62" fmla="*/ 1130160 h 2105544"/>
              <a:gd name="connsiteX63" fmla="*/ 294261 w 2109706"/>
              <a:gd name="connsiteY63" fmla="*/ 1123451 h 2105544"/>
              <a:gd name="connsiteX64" fmla="*/ 1873517 w 2109706"/>
              <a:gd name="connsiteY64" fmla="*/ 922337 h 2105544"/>
              <a:gd name="connsiteX65" fmla="*/ 2109706 w 2109706"/>
              <a:gd name="connsiteY65" fmla="*/ 990574 h 2105544"/>
              <a:gd name="connsiteX66" fmla="*/ 1883932 w 2109706"/>
              <a:gd name="connsiteY66" fmla="*/ 1087874 h 2105544"/>
              <a:gd name="connsiteX67" fmla="*/ 1647742 w 2109706"/>
              <a:gd name="connsiteY67" fmla="*/ 1019638 h 2105544"/>
              <a:gd name="connsiteX68" fmla="*/ 1873517 w 2109706"/>
              <a:gd name="connsiteY68" fmla="*/ 922337 h 2105544"/>
              <a:gd name="connsiteX69" fmla="*/ 236189 w 2109706"/>
              <a:gd name="connsiteY69" fmla="*/ 922337 h 2105544"/>
              <a:gd name="connsiteX70" fmla="*/ 461964 w 2109706"/>
              <a:gd name="connsiteY70" fmla="*/ 1019638 h 2105544"/>
              <a:gd name="connsiteX71" fmla="*/ 225774 w 2109706"/>
              <a:gd name="connsiteY71" fmla="*/ 1087874 h 2105544"/>
              <a:gd name="connsiteX72" fmla="*/ 0 w 2109706"/>
              <a:gd name="connsiteY72" fmla="*/ 990574 h 2105544"/>
              <a:gd name="connsiteX73" fmla="*/ 236189 w 2109706"/>
              <a:gd name="connsiteY73" fmla="*/ 922337 h 2105544"/>
              <a:gd name="connsiteX74" fmla="*/ 1942296 w 2109706"/>
              <a:gd name="connsiteY74" fmla="*/ 704767 h 2105544"/>
              <a:gd name="connsiteX75" fmla="*/ 2060061 w 2109706"/>
              <a:gd name="connsiteY75" fmla="*/ 730327 h 2105544"/>
              <a:gd name="connsiteX76" fmla="*/ 1865578 w 2109706"/>
              <a:gd name="connsiteY76" fmla="*/ 880719 h 2105544"/>
              <a:gd name="connsiteX77" fmla="*/ 1619839 w 2109706"/>
              <a:gd name="connsiteY77" fmla="*/ 873364 h 2105544"/>
              <a:gd name="connsiteX78" fmla="*/ 1814323 w 2109706"/>
              <a:gd name="connsiteY78" fmla="*/ 722973 h 2105544"/>
              <a:gd name="connsiteX79" fmla="*/ 1942296 w 2109706"/>
              <a:gd name="connsiteY79" fmla="*/ 704767 h 2105544"/>
              <a:gd name="connsiteX80" fmla="*/ 167410 w 2109706"/>
              <a:gd name="connsiteY80" fmla="*/ 704767 h 2105544"/>
              <a:gd name="connsiteX81" fmla="*/ 295383 w 2109706"/>
              <a:gd name="connsiteY81" fmla="*/ 722973 h 2105544"/>
              <a:gd name="connsiteX82" fmla="*/ 489867 w 2109706"/>
              <a:gd name="connsiteY82" fmla="*/ 873364 h 2105544"/>
              <a:gd name="connsiteX83" fmla="*/ 244128 w 2109706"/>
              <a:gd name="connsiteY83" fmla="*/ 880719 h 2105544"/>
              <a:gd name="connsiteX84" fmla="*/ 49645 w 2109706"/>
              <a:gd name="connsiteY84" fmla="*/ 730327 h 2105544"/>
              <a:gd name="connsiteX85" fmla="*/ 167410 w 2109706"/>
              <a:gd name="connsiteY85" fmla="*/ 704767 h 2105544"/>
              <a:gd name="connsiteX86" fmla="*/ 1887774 w 2109706"/>
              <a:gd name="connsiteY86" fmla="*/ 487375 h 2105544"/>
              <a:gd name="connsiteX87" fmla="*/ 1947256 w 2109706"/>
              <a:gd name="connsiteY87" fmla="*/ 490603 h 2105544"/>
              <a:gd name="connsiteX88" fmla="*/ 1796284 w 2109706"/>
              <a:gd name="connsiteY88" fmla="*/ 684635 h 2105544"/>
              <a:gd name="connsiteX89" fmla="*/ 1556436 w 2109706"/>
              <a:gd name="connsiteY89" fmla="*/ 738625 h 2105544"/>
              <a:gd name="connsiteX90" fmla="*/ 1707409 w 2109706"/>
              <a:gd name="connsiteY90" fmla="*/ 544592 h 2105544"/>
              <a:gd name="connsiteX91" fmla="*/ 1887774 w 2109706"/>
              <a:gd name="connsiteY91" fmla="*/ 487375 h 2105544"/>
              <a:gd name="connsiteX92" fmla="*/ 221932 w 2109706"/>
              <a:gd name="connsiteY92" fmla="*/ 487375 h 2105544"/>
              <a:gd name="connsiteX93" fmla="*/ 402297 w 2109706"/>
              <a:gd name="connsiteY93" fmla="*/ 544592 h 2105544"/>
              <a:gd name="connsiteX94" fmla="*/ 553270 w 2109706"/>
              <a:gd name="connsiteY94" fmla="*/ 738625 h 2105544"/>
              <a:gd name="connsiteX95" fmla="*/ 313422 w 2109706"/>
              <a:gd name="connsiteY95" fmla="*/ 684635 h 2105544"/>
              <a:gd name="connsiteX96" fmla="*/ 162450 w 2109706"/>
              <a:gd name="connsiteY96" fmla="*/ 490603 h 2105544"/>
              <a:gd name="connsiteX97" fmla="*/ 221932 w 2109706"/>
              <a:gd name="connsiteY97" fmla="*/ 487375 h 2105544"/>
              <a:gd name="connsiteX98" fmla="*/ 1778378 w 2109706"/>
              <a:gd name="connsiteY98" fmla="*/ 286464 h 2105544"/>
              <a:gd name="connsiteX99" fmla="*/ 1680402 w 2109706"/>
              <a:gd name="connsiteY99" fmla="*/ 511946 h 2105544"/>
              <a:gd name="connsiteX100" fmla="*/ 1461517 w 2109706"/>
              <a:gd name="connsiteY100" fmla="*/ 623887 h 2105544"/>
              <a:gd name="connsiteX101" fmla="*/ 1559493 w 2109706"/>
              <a:gd name="connsiteY101" fmla="*/ 398405 h 2105544"/>
              <a:gd name="connsiteX102" fmla="*/ 1778378 w 2109706"/>
              <a:gd name="connsiteY102" fmla="*/ 286464 h 2105544"/>
              <a:gd name="connsiteX103" fmla="*/ 331328 w 2109706"/>
              <a:gd name="connsiteY103" fmla="*/ 286464 h 2105544"/>
              <a:gd name="connsiteX104" fmla="*/ 550213 w 2109706"/>
              <a:gd name="connsiteY104" fmla="*/ 398405 h 2105544"/>
              <a:gd name="connsiteX105" fmla="*/ 648189 w 2109706"/>
              <a:gd name="connsiteY105" fmla="*/ 623887 h 2105544"/>
              <a:gd name="connsiteX106" fmla="*/ 429304 w 2109706"/>
              <a:gd name="connsiteY106" fmla="*/ 511946 h 2105544"/>
              <a:gd name="connsiteX107" fmla="*/ 331328 w 2109706"/>
              <a:gd name="connsiteY107" fmla="*/ 286464 h 2105544"/>
              <a:gd name="connsiteX108" fmla="*/ 1564038 w 2109706"/>
              <a:gd name="connsiteY108" fmla="*/ 130737 h 2105544"/>
              <a:gd name="connsiteX109" fmla="*/ 1525215 w 2109706"/>
              <a:gd name="connsiteY109" fmla="*/ 373500 h 2105544"/>
              <a:gd name="connsiteX110" fmla="*/ 1341045 w 2109706"/>
              <a:gd name="connsiteY110" fmla="*/ 536359 h 2105544"/>
              <a:gd name="connsiteX111" fmla="*/ 1379867 w 2109706"/>
              <a:gd name="connsiteY111" fmla="*/ 293595 h 2105544"/>
              <a:gd name="connsiteX112" fmla="*/ 1564038 w 2109706"/>
              <a:gd name="connsiteY112" fmla="*/ 130737 h 2105544"/>
              <a:gd name="connsiteX113" fmla="*/ 545669 w 2109706"/>
              <a:gd name="connsiteY113" fmla="*/ 130737 h 2105544"/>
              <a:gd name="connsiteX114" fmla="*/ 729839 w 2109706"/>
              <a:gd name="connsiteY114" fmla="*/ 293595 h 2105544"/>
              <a:gd name="connsiteX115" fmla="*/ 768661 w 2109706"/>
              <a:gd name="connsiteY115" fmla="*/ 536359 h 2105544"/>
              <a:gd name="connsiteX116" fmla="*/ 584491 w 2109706"/>
              <a:gd name="connsiteY116" fmla="*/ 373500 h 2105544"/>
              <a:gd name="connsiteX117" fmla="*/ 545669 w 2109706"/>
              <a:gd name="connsiteY117" fmla="*/ 130737 h 2105544"/>
              <a:gd name="connsiteX118" fmla="*/ 1317704 w 2109706"/>
              <a:gd name="connsiteY118" fmla="*/ 33206 h 2105544"/>
              <a:gd name="connsiteX119" fmla="*/ 1340474 w 2109706"/>
              <a:gd name="connsiteY119" fmla="*/ 277998 h 2105544"/>
              <a:gd name="connsiteX120" fmla="*/ 1202591 w 2109706"/>
              <a:gd name="connsiteY120" fmla="*/ 481541 h 2105544"/>
              <a:gd name="connsiteX121" fmla="*/ 1179821 w 2109706"/>
              <a:gd name="connsiteY121" fmla="*/ 236749 h 2105544"/>
              <a:gd name="connsiteX122" fmla="*/ 1317704 w 2109706"/>
              <a:gd name="connsiteY122" fmla="*/ 33206 h 2105544"/>
              <a:gd name="connsiteX123" fmla="*/ 792003 w 2109706"/>
              <a:gd name="connsiteY123" fmla="*/ 33206 h 2105544"/>
              <a:gd name="connsiteX124" fmla="*/ 929886 w 2109706"/>
              <a:gd name="connsiteY124" fmla="*/ 236749 h 2105544"/>
              <a:gd name="connsiteX125" fmla="*/ 907116 w 2109706"/>
              <a:gd name="connsiteY125" fmla="*/ 481541 h 2105544"/>
              <a:gd name="connsiteX126" fmla="*/ 769233 w 2109706"/>
              <a:gd name="connsiteY126" fmla="*/ 277998 h 2105544"/>
              <a:gd name="connsiteX127" fmla="*/ 792003 w 2109706"/>
              <a:gd name="connsiteY127" fmla="*/ 33206 h 2105544"/>
              <a:gd name="connsiteX128" fmla="*/ 1054853 w 2109706"/>
              <a:gd name="connsiteY128" fmla="*/ 0 h 2105544"/>
              <a:gd name="connsiteX129" fmla="*/ 1137785 w 2109706"/>
              <a:gd name="connsiteY129" fmla="*/ 231438 h 2105544"/>
              <a:gd name="connsiteX130" fmla="*/ 1054853 w 2109706"/>
              <a:gd name="connsiteY130" fmla="*/ 462877 h 2105544"/>
              <a:gd name="connsiteX131" fmla="*/ 971921 w 2109706"/>
              <a:gd name="connsiteY131" fmla="*/ 231438 h 2105544"/>
              <a:gd name="connsiteX132" fmla="*/ 1054853 w 2109706"/>
              <a:gd name="connsiteY132" fmla="*/ 0 h 210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109706" h="2105544">
                <a:moveTo>
                  <a:pt x="1129309" y="1646317"/>
                </a:moveTo>
                <a:cubicBezTo>
                  <a:pt x="1187634" y="1698750"/>
                  <a:pt x="1229276" y="1775942"/>
                  <a:pt x="1240594" y="1865537"/>
                </a:cubicBezTo>
                <a:cubicBezTo>
                  <a:pt x="1251913" y="1955131"/>
                  <a:pt x="1230775" y="2040254"/>
                  <a:pt x="1187323" y="2105544"/>
                </a:cubicBezTo>
                <a:cubicBezTo>
                  <a:pt x="1128998" y="2053111"/>
                  <a:pt x="1087357" y="1975920"/>
                  <a:pt x="1076038" y="1886325"/>
                </a:cubicBezTo>
                <a:cubicBezTo>
                  <a:pt x="1064720" y="1796731"/>
                  <a:pt x="1085856" y="1711608"/>
                  <a:pt x="1129309" y="1646317"/>
                </a:cubicBezTo>
                <a:close/>
                <a:moveTo>
                  <a:pt x="980398" y="1646317"/>
                </a:moveTo>
                <a:cubicBezTo>
                  <a:pt x="1023850" y="1711608"/>
                  <a:pt x="1044988" y="1796731"/>
                  <a:pt x="1033669" y="1886325"/>
                </a:cubicBezTo>
                <a:cubicBezTo>
                  <a:pt x="1022351" y="1975920"/>
                  <a:pt x="980709" y="2053111"/>
                  <a:pt x="922384" y="2105544"/>
                </a:cubicBezTo>
                <a:cubicBezTo>
                  <a:pt x="878931" y="2040254"/>
                  <a:pt x="857794" y="1955131"/>
                  <a:pt x="869113" y="1865537"/>
                </a:cubicBezTo>
                <a:cubicBezTo>
                  <a:pt x="880431" y="1775942"/>
                  <a:pt x="922073" y="1698750"/>
                  <a:pt x="980398" y="1646317"/>
                </a:cubicBezTo>
                <a:close/>
                <a:moveTo>
                  <a:pt x="1273542" y="1609284"/>
                </a:moveTo>
                <a:cubicBezTo>
                  <a:pt x="1343074" y="1645565"/>
                  <a:pt x="1402604" y="1709976"/>
                  <a:pt x="1435849" y="1793941"/>
                </a:cubicBezTo>
                <a:cubicBezTo>
                  <a:pt x="1469093" y="1877906"/>
                  <a:pt x="1469789" y="1965610"/>
                  <a:pt x="1443938" y="2039656"/>
                </a:cubicBezTo>
                <a:cubicBezTo>
                  <a:pt x="1374406" y="2003375"/>
                  <a:pt x="1314876" y="1938964"/>
                  <a:pt x="1281632" y="1854999"/>
                </a:cubicBezTo>
                <a:cubicBezTo>
                  <a:pt x="1248388" y="1771034"/>
                  <a:pt x="1247691" y="1683329"/>
                  <a:pt x="1273542" y="1609284"/>
                </a:cubicBezTo>
                <a:close/>
                <a:moveTo>
                  <a:pt x="836164" y="1609284"/>
                </a:moveTo>
                <a:cubicBezTo>
                  <a:pt x="862014" y="1683329"/>
                  <a:pt x="861318" y="1771034"/>
                  <a:pt x="828074" y="1854999"/>
                </a:cubicBezTo>
                <a:cubicBezTo>
                  <a:pt x="794830" y="1938964"/>
                  <a:pt x="735299" y="2003375"/>
                  <a:pt x="665768" y="2039656"/>
                </a:cubicBezTo>
                <a:cubicBezTo>
                  <a:pt x="639917" y="1965610"/>
                  <a:pt x="640613" y="1877906"/>
                  <a:pt x="673858" y="1793941"/>
                </a:cubicBezTo>
                <a:cubicBezTo>
                  <a:pt x="707102" y="1709976"/>
                  <a:pt x="766632" y="1645565"/>
                  <a:pt x="836164" y="1609284"/>
                </a:cubicBezTo>
                <a:close/>
                <a:moveTo>
                  <a:pt x="1404034" y="1537545"/>
                </a:moveTo>
                <a:cubicBezTo>
                  <a:pt x="1480404" y="1555395"/>
                  <a:pt x="1554083" y="1602977"/>
                  <a:pt x="1607164" y="1676037"/>
                </a:cubicBezTo>
                <a:cubicBezTo>
                  <a:pt x="1660245" y="1749096"/>
                  <a:pt x="1682730" y="1833873"/>
                  <a:pt x="1676106" y="1912020"/>
                </a:cubicBezTo>
                <a:cubicBezTo>
                  <a:pt x="1599736" y="1894171"/>
                  <a:pt x="1526058" y="1846589"/>
                  <a:pt x="1472977" y="1773529"/>
                </a:cubicBezTo>
                <a:cubicBezTo>
                  <a:pt x="1419896" y="1700470"/>
                  <a:pt x="1397410" y="1615693"/>
                  <a:pt x="1404034" y="1537545"/>
                </a:cubicBezTo>
                <a:close/>
                <a:moveTo>
                  <a:pt x="705672" y="1537545"/>
                </a:moveTo>
                <a:cubicBezTo>
                  <a:pt x="712296" y="1615693"/>
                  <a:pt x="689810" y="1700470"/>
                  <a:pt x="636729" y="1773529"/>
                </a:cubicBezTo>
                <a:cubicBezTo>
                  <a:pt x="583648" y="1846589"/>
                  <a:pt x="509970" y="1894171"/>
                  <a:pt x="433600" y="1912020"/>
                </a:cubicBezTo>
                <a:cubicBezTo>
                  <a:pt x="426976" y="1833872"/>
                  <a:pt x="449461" y="1749096"/>
                  <a:pt x="502542" y="1676037"/>
                </a:cubicBezTo>
                <a:cubicBezTo>
                  <a:pt x="555623" y="1602977"/>
                  <a:pt x="629302" y="1555394"/>
                  <a:pt x="705672" y="1537545"/>
                </a:cubicBezTo>
                <a:close/>
                <a:moveTo>
                  <a:pt x="1512586" y="1435608"/>
                </a:moveTo>
                <a:cubicBezTo>
                  <a:pt x="1590995" y="1433905"/>
                  <a:pt x="1674193" y="1461669"/>
                  <a:pt x="1743775" y="1519233"/>
                </a:cubicBezTo>
                <a:cubicBezTo>
                  <a:pt x="1813358" y="1576796"/>
                  <a:pt x="1856220" y="1653317"/>
                  <a:pt x="1869239" y="1730657"/>
                </a:cubicBezTo>
                <a:cubicBezTo>
                  <a:pt x="1790829" y="1732361"/>
                  <a:pt x="1707632" y="1704597"/>
                  <a:pt x="1638050" y="1647033"/>
                </a:cubicBezTo>
                <a:cubicBezTo>
                  <a:pt x="1568467" y="1589470"/>
                  <a:pt x="1525604" y="1512949"/>
                  <a:pt x="1512586" y="1435608"/>
                </a:cubicBezTo>
                <a:close/>
                <a:moveTo>
                  <a:pt x="597120" y="1435608"/>
                </a:moveTo>
                <a:cubicBezTo>
                  <a:pt x="584101" y="1512948"/>
                  <a:pt x="541239" y="1589470"/>
                  <a:pt x="471656" y="1647033"/>
                </a:cubicBezTo>
                <a:cubicBezTo>
                  <a:pt x="402074" y="1704597"/>
                  <a:pt x="318877" y="1732361"/>
                  <a:pt x="240467" y="1730657"/>
                </a:cubicBezTo>
                <a:cubicBezTo>
                  <a:pt x="253486" y="1653317"/>
                  <a:pt x="296348" y="1576796"/>
                  <a:pt x="365931" y="1519233"/>
                </a:cubicBezTo>
                <a:cubicBezTo>
                  <a:pt x="435513" y="1461669"/>
                  <a:pt x="518710" y="1433904"/>
                  <a:pt x="597120" y="1435608"/>
                </a:cubicBezTo>
                <a:close/>
                <a:moveTo>
                  <a:pt x="1650985" y="1299221"/>
                </a:moveTo>
                <a:cubicBezTo>
                  <a:pt x="1711282" y="1293845"/>
                  <a:pt x="1775815" y="1304543"/>
                  <a:pt x="1837099" y="1333381"/>
                </a:cubicBezTo>
                <a:cubicBezTo>
                  <a:pt x="1918811" y="1371831"/>
                  <a:pt x="1979356" y="1435289"/>
                  <a:pt x="2011200" y="1506961"/>
                </a:cubicBezTo>
                <a:cubicBezTo>
                  <a:pt x="1935677" y="1528112"/>
                  <a:pt x="1848190" y="1521910"/>
                  <a:pt x="1766478" y="1483459"/>
                </a:cubicBezTo>
                <a:cubicBezTo>
                  <a:pt x="1684766" y="1445008"/>
                  <a:pt x="1624220" y="1381551"/>
                  <a:pt x="1592376" y="1309878"/>
                </a:cubicBezTo>
                <a:cubicBezTo>
                  <a:pt x="1611257" y="1304591"/>
                  <a:pt x="1630885" y="1301013"/>
                  <a:pt x="1650985" y="1299221"/>
                </a:cubicBezTo>
                <a:close/>
                <a:moveTo>
                  <a:pt x="458721" y="1299221"/>
                </a:moveTo>
                <a:cubicBezTo>
                  <a:pt x="478820" y="1301013"/>
                  <a:pt x="498449" y="1304591"/>
                  <a:pt x="517330" y="1309878"/>
                </a:cubicBezTo>
                <a:cubicBezTo>
                  <a:pt x="485486" y="1381551"/>
                  <a:pt x="424940" y="1445008"/>
                  <a:pt x="343228" y="1483459"/>
                </a:cubicBezTo>
                <a:cubicBezTo>
                  <a:pt x="261516" y="1521910"/>
                  <a:pt x="174029" y="1528111"/>
                  <a:pt x="98506" y="1506961"/>
                </a:cubicBezTo>
                <a:cubicBezTo>
                  <a:pt x="130349" y="1435289"/>
                  <a:pt x="190895" y="1371831"/>
                  <a:pt x="272607" y="1333381"/>
                </a:cubicBezTo>
                <a:cubicBezTo>
                  <a:pt x="333891" y="1304543"/>
                  <a:pt x="398424" y="1293845"/>
                  <a:pt x="458721" y="1299221"/>
                </a:cubicBezTo>
                <a:close/>
                <a:moveTo>
                  <a:pt x="1815445" y="1123451"/>
                </a:moveTo>
                <a:cubicBezTo>
                  <a:pt x="1837069" y="1123741"/>
                  <a:pt x="1859095" y="1125929"/>
                  <a:pt x="1881271" y="1130160"/>
                </a:cubicBezTo>
                <a:cubicBezTo>
                  <a:pt x="1969979" y="1147082"/>
                  <a:pt x="2044403" y="1193488"/>
                  <a:pt x="2093070" y="1254990"/>
                </a:cubicBezTo>
                <a:cubicBezTo>
                  <a:pt x="2025180" y="1294258"/>
                  <a:pt x="1938899" y="1310008"/>
                  <a:pt x="1850192" y="1293086"/>
                </a:cubicBezTo>
                <a:cubicBezTo>
                  <a:pt x="1761485" y="1276164"/>
                  <a:pt x="1687060" y="1229758"/>
                  <a:pt x="1638392" y="1168255"/>
                </a:cubicBezTo>
                <a:cubicBezTo>
                  <a:pt x="1689310" y="1138805"/>
                  <a:pt x="1750573" y="1122583"/>
                  <a:pt x="1815445" y="1123451"/>
                </a:cubicBezTo>
                <a:close/>
                <a:moveTo>
                  <a:pt x="294261" y="1123451"/>
                </a:moveTo>
                <a:cubicBezTo>
                  <a:pt x="359133" y="1122583"/>
                  <a:pt x="420396" y="1138805"/>
                  <a:pt x="471314" y="1168256"/>
                </a:cubicBezTo>
                <a:cubicBezTo>
                  <a:pt x="422647" y="1229757"/>
                  <a:pt x="348222" y="1276164"/>
                  <a:pt x="259514" y="1293086"/>
                </a:cubicBezTo>
                <a:cubicBezTo>
                  <a:pt x="170807" y="1310008"/>
                  <a:pt x="84526" y="1294257"/>
                  <a:pt x="16636" y="1254990"/>
                </a:cubicBezTo>
                <a:cubicBezTo>
                  <a:pt x="65303" y="1193488"/>
                  <a:pt x="139728" y="1147082"/>
                  <a:pt x="228435" y="1130160"/>
                </a:cubicBezTo>
                <a:cubicBezTo>
                  <a:pt x="250611" y="1125929"/>
                  <a:pt x="272637" y="1123741"/>
                  <a:pt x="294261" y="1123451"/>
                </a:cubicBezTo>
                <a:close/>
                <a:moveTo>
                  <a:pt x="1873517" y="922337"/>
                </a:moveTo>
                <a:cubicBezTo>
                  <a:pt x="1963646" y="916667"/>
                  <a:pt x="2047273" y="943107"/>
                  <a:pt x="2109706" y="990574"/>
                </a:cubicBezTo>
                <a:cubicBezTo>
                  <a:pt x="2053714" y="1045491"/>
                  <a:pt x="1974060" y="1082204"/>
                  <a:pt x="1883932" y="1087874"/>
                </a:cubicBezTo>
                <a:cubicBezTo>
                  <a:pt x="1793803" y="1093544"/>
                  <a:pt x="1710176" y="1067105"/>
                  <a:pt x="1647742" y="1019638"/>
                </a:cubicBezTo>
                <a:cubicBezTo>
                  <a:pt x="1703734" y="964721"/>
                  <a:pt x="1783389" y="928008"/>
                  <a:pt x="1873517" y="922337"/>
                </a:cubicBezTo>
                <a:close/>
                <a:moveTo>
                  <a:pt x="236189" y="922337"/>
                </a:moveTo>
                <a:cubicBezTo>
                  <a:pt x="326317" y="928008"/>
                  <a:pt x="405972" y="964720"/>
                  <a:pt x="461964" y="1019638"/>
                </a:cubicBezTo>
                <a:cubicBezTo>
                  <a:pt x="399530" y="1067104"/>
                  <a:pt x="315903" y="1093544"/>
                  <a:pt x="225774" y="1087874"/>
                </a:cubicBezTo>
                <a:cubicBezTo>
                  <a:pt x="135646" y="1082204"/>
                  <a:pt x="55992" y="1045491"/>
                  <a:pt x="0" y="990574"/>
                </a:cubicBezTo>
                <a:cubicBezTo>
                  <a:pt x="62433" y="943107"/>
                  <a:pt x="146060" y="916667"/>
                  <a:pt x="236189" y="922337"/>
                </a:cubicBezTo>
                <a:close/>
                <a:moveTo>
                  <a:pt x="1942296" y="704767"/>
                </a:moveTo>
                <a:cubicBezTo>
                  <a:pt x="1983960" y="706288"/>
                  <a:pt x="2023923" y="715103"/>
                  <a:pt x="2060061" y="730327"/>
                </a:cubicBezTo>
                <a:cubicBezTo>
                  <a:pt x="2019486" y="797444"/>
                  <a:pt x="1951465" y="852812"/>
                  <a:pt x="1865578" y="880719"/>
                </a:cubicBezTo>
                <a:cubicBezTo>
                  <a:pt x="1779691" y="908625"/>
                  <a:pt x="1692116" y="903813"/>
                  <a:pt x="1619839" y="873364"/>
                </a:cubicBezTo>
                <a:cubicBezTo>
                  <a:pt x="1660415" y="806248"/>
                  <a:pt x="1728436" y="750879"/>
                  <a:pt x="1814323" y="722973"/>
                </a:cubicBezTo>
                <a:cubicBezTo>
                  <a:pt x="1857266" y="709020"/>
                  <a:pt x="1900632" y="703246"/>
                  <a:pt x="1942296" y="704767"/>
                </a:cubicBezTo>
                <a:close/>
                <a:moveTo>
                  <a:pt x="167410" y="704767"/>
                </a:moveTo>
                <a:cubicBezTo>
                  <a:pt x="209074" y="703246"/>
                  <a:pt x="252440" y="709020"/>
                  <a:pt x="295383" y="722973"/>
                </a:cubicBezTo>
                <a:cubicBezTo>
                  <a:pt x="381270" y="750879"/>
                  <a:pt x="449292" y="806247"/>
                  <a:pt x="489867" y="873364"/>
                </a:cubicBezTo>
                <a:cubicBezTo>
                  <a:pt x="417591" y="903813"/>
                  <a:pt x="330015" y="908625"/>
                  <a:pt x="244128" y="880719"/>
                </a:cubicBezTo>
                <a:cubicBezTo>
                  <a:pt x="158241" y="852812"/>
                  <a:pt x="90220" y="797444"/>
                  <a:pt x="49645" y="730327"/>
                </a:cubicBezTo>
                <a:cubicBezTo>
                  <a:pt x="85783" y="715103"/>
                  <a:pt x="125746" y="706288"/>
                  <a:pt x="167410" y="704767"/>
                </a:cubicBezTo>
                <a:close/>
                <a:moveTo>
                  <a:pt x="1887774" y="487375"/>
                </a:moveTo>
                <a:cubicBezTo>
                  <a:pt x="1907940" y="486634"/>
                  <a:pt x="1927862" y="487723"/>
                  <a:pt x="1947256" y="490603"/>
                </a:cubicBezTo>
                <a:cubicBezTo>
                  <a:pt x="1924647" y="565702"/>
                  <a:pt x="1872532" y="636247"/>
                  <a:pt x="1796284" y="684635"/>
                </a:cubicBezTo>
                <a:cubicBezTo>
                  <a:pt x="1720035" y="733024"/>
                  <a:pt x="1634014" y="750143"/>
                  <a:pt x="1556436" y="738625"/>
                </a:cubicBezTo>
                <a:cubicBezTo>
                  <a:pt x="1579046" y="663526"/>
                  <a:pt x="1631161" y="592981"/>
                  <a:pt x="1707409" y="544592"/>
                </a:cubicBezTo>
                <a:cubicBezTo>
                  <a:pt x="1764596" y="508300"/>
                  <a:pt x="1827279" y="489599"/>
                  <a:pt x="1887774" y="487375"/>
                </a:cubicBezTo>
                <a:close/>
                <a:moveTo>
                  <a:pt x="221932" y="487375"/>
                </a:moveTo>
                <a:cubicBezTo>
                  <a:pt x="282427" y="489598"/>
                  <a:pt x="345111" y="508300"/>
                  <a:pt x="402297" y="544592"/>
                </a:cubicBezTo>
                <a:cubicBezTo>
                  <a:pt x="478545" y="592981"/>
                  <a:pt x="530661" y="663526"/>
                  <a:pt x="553270" y="738625"/>
                </a:cubicBezTo>
                <a:cubicBezTo>
                  <a:pt x="475692" y="750142"/>
                  <a:pt x="389671" y="733024"/>
                  <a:pt x="313422" y="684635"/>
                </a:cubicBezTo>
                <a:cubicBezTo>
                  <a:pt x="237174" y="636247"/>
                  <a:pt x="185059" y="565701"/>
                  <a:pt x="162450" y="490603"/>
                </a:cubicBezTo>
                <a:cubicBezTo>
                  <a:pt x="181844" y="487723"/>
                  <a:pt x="201767" y="486634"/>
                  <a:pt x="221932" y="487375"/>
                </a:cubicBezTo>
                <a:close/>
                <a:moveTo>
                  <a:pt x="1778378" y="286464"/>
                </a:moveTo>
                <a:cubicBezTo>
                  <a:pt x="1775155" y="364827"/>
                  <a:pt x="1742221" y="446116"/>
                  <a:pt x="1680402" y="511946"/>
                </a:cubicBezTo>
                <a:cubicBezTo>
                  <a:pt x="1618583" y="577777"/>
                  <a:pt x="1539522" y="615750"/>
                  <a:pt x="1461517" y="623887"/>
                </a:cubicBezTo>
                <a:cubicBezTo>
                  <a:pt x="1464740" y="545525"/>
                  <a:pt x="1497673" y="464235"/>
                  <a:pt x="1559493" y="398405"/>
                </a:cubicBezTo>
                <a:cubicBezTo>
                  <a:pt x="1621312" y="332574"/>
                  <a:pt x="1700373" y="294601"/>
                  <a:pt x="1778378" y="286464"/>
                </a:cubicBezTo>
                <a:close/>
                <a:moveTo>
                  <a:pt x="331328" y="286464"/>
                </a:moveTo>
                <a:cubicBezTo>
                  <a:pt x="409333" y="294601"/>
                  <a:pt x="488394" y="332574"/>
                  <a:pt x="550213" y="398405"/>
                </a:cubicBezTo>
                <a:cubicBezTo>
                  <a:pt x="612033" y="464235"/>
                  <a:pt x="644967" y="545525"/>
                  <a:pt x="648189" y="623887"/>
                </a:cubicBezTo>
                <a:cubicBezTo>
                  <a:pt x="570185" y="615750"/>
                  <a:pt x="491123" y="577777"/>
                  <a:pt x="429304" y="511946"/>
                </a:cubicBezTo>
                <a:cubicBezTo>
                  <a:pt x="367485" y="446116"/>
                  <a:pt x="334551" y="364826"/>
                  <a:pt x="331328" y="286464"/>
                </a:cubicBezTo>
                <a:close/>
                <a:moveTo>
                  <a:pt x="1564038" y="130737"/>
                </a:moveTo>
                <a:cubicBezTo>
                  <a:pt x="1580404" y="207438"/>
                  <a:pt x="1568721" y="294364"/>
                  <a:pt x="1525215" y="373500"/>
                </a:cubicBezTo>
                <a:cubicBezTo>
                  <a:pt x="1481710" y="452637"/>
                  <a:pt x="1414576" y="509079"/>
                  <a:pt x="1341045" y="536359"/>
                </a:cubicBezTo>
                <a:cubicBezTo>
                  <a:pt x="1324679" y="459657"/>
                  <a:pt x="1336362" y="372731"/>
                  <a:pt x="1379867" y="293595"/>
                </a:cubicBezTo>
                <a:cubicBezTo>
                  <a:pt x="1423373" y="214458"/>
                  <a:pt x="1490507" y="158017"/>
                  <a:pt x="1564038" y="130737"/>
                </a:cubicBezTo>
                <a:close/>
                <a:moveTo>
                  <a:pt x="545669" y="130737"/>
                </a:moveTo>
                <a:cubicBezTo>
                  <a:pt x="619200" y="158017"/>
                  <a:pt x="686333" y="214458"/>
                  <a:pt x="729839" y="293595"/>
                </a:cubicBezTo>
                <a:cubicBezTo>
                  <a:pt x="773344" y="372731"/>
                  <a:pt x="785028" y="459657"/>
                  <a:pt x="768661" y="536359"/>
                </a:cubicBezTo>
                <a:cubicBezTo>
                  <a:pt x="695131" y="509078"/>
                  <a:pt x="627996" y="452637"/>
                  <a:pt x="584491" y="373500"/>
                </a:cubicBezTo>
                <a:cubicBezTo>
                  <a:pt x="540985" y="294364"/>
                  <a:pt x="529303" y="207438"/>
                  <a:pt x="545669" y="130737"/>
                </a:cubicBezTo>
                <a:close/>
                <a:moveTo>
                  <a:pt x="1317704" y="33206"/>
                </a:moveTo>
                <a:cubicBezTo>
                  <a:pt x="1352631" y="103428"/>
                  <a:pt x="1362932" y="190528"/>
                  <a:pt x="1340474" y="277998"/>
                </a:cubicBezTo>
                <a:cubicBezTo>
                  <a:pt x="1318015" y="365467"/>
                  <a:pt x="1267027" y="436832"/>
                  <a:pt x="1202591" y="481541"/>
                </a:cubicBezTo>
                <a:cubicBezTo>
                  <a:pt x="1167664" y="411319"/>
                  <a:pt x="1157362" y="324219"/>
                  <a:pt x="1179821" y="236749"/>
                </a:cubicBezTo>
                <a:cubicBezTo>
                  <a:pt x="1202279" y="149280"/>
                  <a:pt x="1253267" y="77916"/>
                  <a:pt x="1317704" y="33206"/>
                </a:cubicBezTo>
                <a:close/>
                <a:moveTo>
                  <a:pt x="792003" y="33206"/>
                </a:moveTo>
                <a:cubicBezTo>
                  <a:pt x="856440" y="77916"/>
                  <a:pt x="907428" y="149280"/>
                  <a:pt x="929886" y="236749"/>
                </a:cubicBezTo>
                <a:cubicBezTo>
                  <a:pt x="952345" y="324219"/>
                  <a:pt x="942044" y="411319"/>
                  <a:pt x="907116" y="481541"/>
                </a:cubicBezTo>
                <a:cubicBezTo>
                  <a:pt x="842680" y="436831"/>
                  <a:pt x="791692" y="365467"/>
                  <a:pt x="769233" y="277998"/>
                </a:cubicBezTo>
                <a:cubicBezTo>
                  <a:pt x="746775" y="190528"/>
                  <a:pt x="757077" y="103428"/>
                  <a:pt x="792003" y="33206"/>
                </a:cubicBezTo>
                <a:close/>
                <a:moveTo>
                  <a:pt x="1054853" y="0"/>
                </a:moveTo>
                <a:cubicBezTo>
                  <a:pt x="1106147" y="59330"/>
                  <a:pt x="1137785" y="141132"/>
                  <a:pt x="1137785" y="231438"/>
                </a:cubicBezTo>
                <a:cubicBezTo>
                  <a:pt x="1137785" y="321745"/>
                  <a:pt x="1106147" y="403548"/>
                  <a:pt x="1054853" y="462877"/>
                </a:cubicBezTo>
                <a:cubicBezTo>
                  <a:pt x="1003560" y="403548"/>
                  <a:pt x="971921" y="321745"/>
                  <a:pt x="971921" y="231438"/>
                </a:cubicBezTo>
                <a:cubicBezTo>
                  <a:pt x="971921" y="141132"/>
                  <a:pt x="1003560" y="59330"/>
                  <a:pt x="10548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7030A0"/>
                </a:solidFill>
                <a:latin typeface="方正小标宋简体" panose="03000509000000000000" charset="-122"/>
                <a:ea typeface="方正小标宋简体" panose="03000509000000000000" charset="-122"/>
              </a:rPr>
              <a:t>1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6946951" y="2481668"/>
            <a:ext cx="4054376" cy="49962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哪些孩子容易沉迷网络？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5969002" y="3335990"/>
            <a:ext cx="5076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KSO_Shape"/>
          <p:cNvSpPr/>
          <p:nvPr/>
        </p:nvSpPr>
        <p:spPr>
          <a:xfrm>
            <a:off x="5969002" y="2389170"/>
            <a:ext cx="839125" cy="837726"/>
          </a:xfrm>
          <a:custGeom>
            <a:avLst/>
            <a:gdLst>
              <a:gd name="connsiteX0" fmla="*/ 1129309 w 2109706"/>
              <a:gd name="connsiteY0" fmla="*/ 1646317 h 2105544"/>
              <a:gd name="connsiteX1" fmla="*/ 1240594 w 2109706"/>
              <a:gd name="connsiteY1" fmla="*/ 1865537 h 2105544"/>
              <a:gd name="connsiteX2" fmla="*/ 1187323 w 2109706"/>
              <a:gd name="connsiteY2" fmla="*/ 2105544 h 2105544"/>
              <a:gd name="connsiteX3" fmla="*/ 1076038 w 2109706"/>
              <a:gd name="connsiteY3" fmla="*/ 1886325 h 2105544"/>
              <a:gd name="connsiteX4" fmla="*/ 1129309 w 2109706"/>
              <a:gd name="connsiteY4" fmla="*/ 1646317 h 2105544"/>
              <a:gd name="connsiteX5" fmla="*/ 980398 w 2109706"/>
              <a:gd name="connsiteY5" fmla="*/ 1646317 h 2105544"/>
              <a:gd name="connsiteX6" fmla="*/ 1033669 w 2109706"/>
              <a:gd name="connsiteY6" fmla="*/ 1886325 h 2105544"/>
              <a:gd name="connsiteX7" fmla="*/ 922384 w 2109706"/>
              <a:gd name="connsiteY7" fmla="*/ 2105544 h 2105544"/>
              <a:gd name="connsiteX8" fmla="*/ 869113 w 2109706"/>
              <a:gd name="connsiteY8" fmla="*/ 1865537 h 2105544"/>
              <a:gd name="connsiteX9" fmla="*/ 980398 w 2109706"/>
              <a:gd name="connsiteY9" fmla="*/ 1646317 h 2105544"/>
              <a:gd name="connsiteX10" fmla="*/ 1273542 w 2109706"/>
              <a:gd name="connsiteY10" fmla="*/ 1609284 h 2105544"/>
              <a:gd name="connsiteX11" fmla="*/ 1435849 w 2109706"/>
              <a:gd name="connsiteY11" fmla="*/ 1793941 h 2105544"/>
              <a:gd name="connsiteX12" fmla="*/ 1443938 w 2109706"/>
              <a:gd name="connsiteY12" fmla="*/ 2039656 h 2105544"/>
              <a:gd name="connsiteX13" fmla="*/ 1281632 w 2109706"/>
              <a:gd name="connsiteY13" fmla="*/ 1854999 h 2105544"/>
              <a:gd name="connsiteX14" fmla="*/ 1273542 w 2109706"/>
              <a:gd name="connsiteY14" fmla="*/ 1609284 h 2105544"/>
              <a:gd name="connsiteX15" fmla="*/ 836164 w 2109706"/>
              <a:gd name="connsiteY15" fmla="*/ 1609284 h 2105544"/>
              <a:gd name="connsiteX16" fmla="*/ 828074 w 2109706"/>
              <a:gd name="connsiteY16" fmla="*/ 1854999 h 2105544"/>
              <a:gd name="connsiteX17" fmla="*/ 665768 w 2109706"/>
              <a:gd name="connsiteY17" fmla="*/ 2039656 h 2105544"/>
              <a:gd name="connsiteX18" fmla="*/ 673858 w 2109706"/>
              <a:gd name="connsiteY18" fmla="*/ 1793941 h 2105544"/>
              <a:gd name="connsiteX19" fmla="*/ 836164 w 2109706"/>
              <a:gd name="connsiteY19" fmla="*/ 1609284 h 2105544"/>
              <a:gd name="connsiteX20" fmla="*/ 1404034 w 2109706"/>
              <a:gd name="connsiteY20" fmla="*/ 1537545 h 2105544"/>
              <a:gd name="connsiteX21" fmla="*/ 1607164 w 2109706"/>
              <a:gd name="connsiteY21" fmla="*/ 1676037 h 2105544"/>
              <a:gd name="connsiteX22" fmla="*/ 1676106 w 2109706"/>
              <a:gd name="connsiteY22" fmla="*/ 1912020 h 2105544"/>
              <a:gd name="connsiteX23" fmla="*/ 1472977 w 2109706"/>
              <a:gd name="connsiteY23" fmla="*/ 1773529 h 2105544"/>
              <a:gd name="connsiteX24" fmla="*/ 1404034 w 2109706"/>
              <a:gd name="connsiteY24" fmla="*/ 1537545 h 2105544"/>
              <a:gd name="connsiteX25" fmla="*/ 705672 w 2109706"/>
              <a:gd name="connsiteY25" fmla="*/ 1537545 h 2105544"/>
              <a:gd name="connsiteX26" fmla="*/ 636729 w 2109706"/>
              <a:gd name="connsiteY26" fmla="*/ 1773529 h 2105544"/>
              <a:gd name="connsiteX27" fmla="*/ 433600 w 2109706"/>
              <a:gd name="connsiteY27" fmla="*/ 1912020 h 2105544"/>
              <a:gd name="connsiteX28" fmla="*/ 502542 w 2109706"/>
              <a:gd name="connsiteY28" fmla="*/ 1676037 h 2105544"/>
              <a:gd name="connsiteX29" fmla="*/ 705672 w 2109706"/>
              <a:gd name="connsiteY29" fmla="*/ 1537545 h 2105544"/>
              <a:gd name="connsiteX30" fmla="*/ 1512586 w 2109706"/>
              <a:gd name="connsiteY30" fmla="*/ 1435608 h 2105544"/>
              <a:gd name="connsiteX31" fmla="*/ 1743775 w 2109706"/>
              <a:gd name="connsiteY31" fmla="*/ 1519233 h 2105544"/>
              <a:gd name="connsiteX32" fmla="*/ 1869239 w 2109706"/>
              <a:gd name="connsiteY32" fmla="*/ 1730657 h 2105544"/>
              <a:gd name="connsiteX33" fmla="*/ 1638050 w 2109706"/>
              <a:gd name="connsiteY33" fmla="*/ 1647033 h 2105544"/>
              <a:gd name="connsiteX34" fmla="*/ 1512586 w 2109706"/>
              <a:gd name="connsiteY34" fmla="*/ 1435608 h 2105544"/>
              <a:gd name="connsiteX35" fmla="*/ 597120 w 2109706"/>
              <a:gd name="connsiteY35" fmla="*/ 1435608 h 2105544"/>
              <a:gd name="connsiteX36" fmla="*/ 471656 w 2109706"/>
              <a:gd name="connsiteY36" fmla="*/ 1647033 h 2105544"/>
              <a:gd name="connsiteX37" fmla="*/ 240467 w 2109706"/>
              <a:gd name="connsiteY37" fmla="*/ 1730657 h 2105544"/>
              <a:gd name="connsiteX38" fmla="*/ 365931 w 2109706"/>
              <a:gd name="connsiteY38" fmla="*/ 1519233 h 2105544"/>
              <a:gd name="connsiteX39" fmla="*/ 597120 w 2109706"/>
              <a:gd name="connsiteY39" fmla="*/ 1435608 h 2105544"/>
              <a:gd name="connsiteX40" fmla="*/ 1650985 w 2109706"/>
              <a:gd name="connsiteY40" fmla="*/ 1299221 h 2105544"/>
              <a:gd name="connsiteX41" fmla="*/ 1837099 w 2109706"/>
              <a:gd name="connsiteY41" fmla="*/ 1333381 h 2105544"/>
              <a:gd name="connsiteX42" fmla="*/ 2011200 w 2109706"/>
              <a:gd name="connsiteY42" fmla="*/ 1506961 h 2105544"/>
              <a:gd name="connsiteX43" fmla="*/ 1766478 w 2109706"/>
              <a:gd name="connsiteY43" fmla="*/ 1483459 h 2105544"/>
              <a:gd name="connsiteX44" fmla="*/ 1592376 w 2109706"/>
              <a:gd name="connsiteY44" fmla="*/ 1309878 h 2105544"/>
              <a:gd name="connsiteX45" fmla="*/ 1650985 w 2109706"/>
              <a:gd name="connsiteY45" fmla="*/ 1299221 h 2105544"/>
              <a:gd name="connsiteX46" fmla="*/ 458721 w 2109706"/>
              <a:gd name="connsiteY46" fmla="*/ 1299221 h 2105544"/>
              <a:gd name="connsiteX47" fmla="*/ 517330 w 2109706"/>
              <a:gd name="connsiteY47" fmla="*/ 1309878 h 2105544"/>
              <a:gd name="connsiteX48" fmla="*/ 343228 w 2109706"/>
              <a:gd name="connsiteY48" fmla="*/ 1483459 h 2105544"/>
              <a:gd name="connsiteX49" fmla="*/ 98506 w 2109706"/>
              <a:gd name="connsiteY49" fmla="*/ 1506961 h 2105544"/>
              <a:gd name="connsiteX50" fmla="*/ 272607 w 2109706"/>
              <a:gd name="connsiteY50" fmla="*/ 1333381 h 2105544"/>
              <a:gd name="connsiteX51" fmla="*/ 458721 w 2109706"/>
              <a:gd name="connsiteY51" fmla="*/ 1299221 h 2105544"/>
              <a:gd name="connsiteX52" fmla="*/ 1815445 w 2109706"/>
              <a:gd name="connsiteY52" fmla="*/ 1123451 h 2105544"/>
              <a:gd name="connsiteX53" fmla="*/ 1881271 w 2109706"/>
              <a:gd name="connsiteY53" fmla="*/ 1130160 h 2105544"/>
              <a:gd name="connsiteX54" fmla="*/ 2093070 w 2109706"/>
              <a:gd name="connsiteY54" fmla="*/ 1254990 h 2105544"/>
              <a:gd name="connsiteX55" fmla="*/ 1850192 w 2109706"/>
              <a:gd name="connsiteY55" fmla="*/ 1293086 h 2105544"/>
              <a:gd name="connsiteX56" fmla="*/ 1638392 w 2109706"/>
              <a:gd name="connsiteY56" fmla="*/ 1168255 h 2105544"/>
              <a:gd name="connsiteX57" fmla="*/ 1815445 w 2109706"/>
              <a:gd name="connsiteY57" fmla="*/ 1123451 h 2105544"/>
              <a:gd name="connsiteX58" fmla="*/ 294261 w 2109706"/>
              <a:gd name="connsiteY58" fmla="*/ 1123451 h 2105544"/>
              <a:gd name="connsiteX59" fmla="*/ 471314 w 2109706"/>
              <a:gd name="connsiteY59" fmla="*/ 1168256 h 2105544"/>
              <a:gd name="connsiteX60" fmla="*/ 259514 w 2109706"/>
              <a:gd name="connsiteY60" fmla="*/ 1293086 h 2105544"/>
              <a:gd name="connsiteX61" fmla="*/ 16636 w 2109706"/>
              <a:gd name="connsiteY61" fmla="*/ 1254990 h 2105544"/>
              <a:gd name="connsiteX62" fmla="*/ 228435 w 2109706"/>
              <a:gd name="connsiteY62" fmla="*/ 1130160 h 2105544"/>
              <a:gd name="connsiteX63" fmla="*/ 294261 w 2109706"/>
              <a:gd name="connsiteY63" fmla="*/ 1123451 h 2105544"/>
              <a:gd name="connsiteX64" fmla="*/ 1873517 w 2109706"/>
              <a:gd name="connsiteY64" fmla="*/ 922337 h 2105544"/>
              <a:gd name="connsiteX65" fmla="*/ 2109706 w 2109706"/>
              <a:gd name="connsiteY65" fmla="*/ 990574 h 2105544"/>
              <a:gd name="connsiteX66" fmla="*/ 1883932 w 2109706"/>
              <a:gd name="connsiteY66" fmla="*/ 1087874 h 2105544"/>
              <a:gd name="connsiteX67" fmla="*/ 1647742 w 2109706"/>
              <a:gd name="connsiteY67" fmla="*/ 1019638 h 2105544"/>
              <a:gd name="connsiteX68" fmla="*/ 1873517 w 2109706"/>
              <a:gd name="connsiteY68" fmla="*/ 922337 h 2105544"/>
              <a:gd name="connsiteX69" fmla="*/ 236189 w 2109706"/>
              <a:gd name="connsiteY69" fmla="*/ 922337 h 2105544"/>
              <a:gd name="connsiteX70" fmla="*/ 461964 w 2109706"/>
              <a:gd name="connsiteY70" fmla="*/ 1019638 h 2105544"/>
              <a:gd name="connsiteX71" fmla="*/ 225774 w 2109706"/>
              <a:gd name="connsiteY71" fmla="*/ 1087874 h 2105544"/>
              <a:gd name="connsiteX72" fmla="*/ 0 w 2109706"/>
              <a:gd name="connsiteY72" fmla="*/ 990574 h 2105544"/>
              <a:gd name="connsiteX73" fmla="*/ 236189 w 2109706"/>
              <a:gd name="connsiteY73" fmla="*/ 922337 h 2105544"/>
              <a:gd name="connsiteX74" fmla="*/ 1942296 w 2109706"/>
              <a:gd name="connsiteY74" fmla="*/ 704767 h 2105544"/>
              <a:gd name="connsiteX75" fmla="*/ 2060061 w 2109706"/>
              <a:gd name="connsiteY75" fmla="*/ 730327 h 2105544"/>
              <a:gd name="connsiteX76" fmla="*/ 1865578 w 2109706"/>
              <a:gd name="connsiteY76" fmla="*/ 880719 h 2105544"/>
              <a:gd name="connsiteX77" fmla="*/ 1619839 w 2109706"/>
              <a:gd name="connsiteY77" fmla="*/ 873364 h 2105544"/>
              <a:gd name="connsiteX78" fmla="*/ 1814323 w 2109706"/>
              <a:gd name="connsiteY78" fmla="*/ 722973 h 2105544"/>
              <a:gd name="connsiteX79" fmla="*/ 1942296 w 2109706"/>
              <a:gd name="connsiteY79" fmla="*/ 704767 h 2105544"/>
              <a:gd name="connsiteX80" fmla="*/ 167410 w 2109706"/>
              <a:gd name="connsiteY80" fmla="*/ 704767 h 2105544"/>
              <a:gd name="connsiteX81" fmla="*/ 295383 w 2109706"/>
              <a:gd name="connsiteY81" fmla="*/ 722973 h 2105544"/>
              <a:gd name="connsiteX82" fmla="*/ 489867 w 2109706"/>
              <a:gd name="connsiteY82" fmla="*/ 873364 h 2105544"/>
              <a:gd name="connsiteX83" fmla="*/ 244128 w 2109706"/>
              <a:gd name="connsiteY83" fmla="*/ 880719 h 2105544"/>
              <a:gd name="connsiteX84" fmla="*/ 49645 w 2109706"/>
              <a:gd name="connsiteY84" fmla="*/ 730327 h 2105544"/>
              <a:gd name="connsiteX85" fmla="*/ 167410 w 2109706"/>
              <a:gd name="connsiteY85" fmla="*/ 704767 h 2105544"/>
              <a:gd name="connsiteX86" fmla="*/ 1887774 w 2109706"/>
              <a:gd name="connsiteY86" fmla="*/ 487375 h 2105544"/>
              <a:gd name="connsiteX87" fmla="*/ 1947256 w 2109706"/>
              <a:gd name="connsiteY87" fmla="*/ 490603 h 2105544"/>
              <a:gd name="connsiteX88" fmla="*/ 1796284 w 2109706"/>
              <a:gd name="connsiteY88" fmla="*/ 684635 h 2105544"/>
              <a:gd name="connsiteX89" fmla="*/ 1556436 w 2109706"/>
              <a:gd name="connsiteY89" fmla="*/ 738625 h 2105544"/>
              <a:gd name="connsiteX90" fmla="*/ 1707409 w 2109706"/>
              <a:gd name="connsiteY90" fmla="*/ 544592 h 2105544"/>
              <a:gd name="connsiteX91" fmla="*/ 1887774 w 2109706"/>
              <a:gd name="connsiteY91" fmla="*/ 487375 h 2105544"/>
              <a:gd name="connsiteX92" fmla="*/ 221932 w 2109706"/>
              <a:gd name="connsiteY92" fmla="*/ 487375 h 2105544"/>
              <a:gd name="connsiteX93" fmla="*/ 402297 w 2109706"/>
              <a:gd name="connsiteY93" fmla="*/ 544592 h 2105544"/>
              <a:gd name="connsiteX94" fmla="*/ 553270 w 2109706"/>
              <a:gd name="connsiteY94" fmla="*/ 738625 h 2105544"/>
              <a:gd name="connsiteX95" fmla="*/ 313422 w 2109706"/>
              <a:gd name="connsiteY95" fmla="*/ 684635 h 2105544"/>
              <a:gd name="connsiteX96" fmla="*/ 162450 w 2109706"/>
              <a:gd name="connsiteY96" fmla="*/ 490603 h 2105544"/>
              <a:gd name="connsiteX97" fmla="*/ 221932 w 2109706"/>
              <a:gd name="connsiteY97" fmla="*/ 487375 h 2105544"/>
              <a:gd name="connsiteX98" fmla="*/ 1778378 w 2109706"/>
              <a:gd name="connsiteY98" fmla="*/ 286464 h 2105544"/>
              <a:gd name="connsiteX99" fmla="*/ 1680402 w 2109706"/>
              <a:gd name="connsiteY99" fmla="*/ 511946 h 2105544"/>
              <a:gd name="connsiteX100" fmla="*/ 1461517 w 2109706"/>
              <a:gd name="connsiteY100" fmla="*/ 623887 h 2105544"/>
              <a:gd name="connsiteX101" fmla="*/ 1559493 w 2109706"/>
              <a:gd name="connsiteY101" fmla="*/ 398405 h 2105544"/>
              <a:gd name="connsiteX102" fmla="*/ 1778378 w 2109706"/>
              <a:gd name="connsiteY102" fmla="*/ 286464 h 2105544"/>
              <a:gd name="connsiteX103" fmla="*/ 331328 w 2109706"/>
              <a:gd name="connsiteY103" fmla="*/ 286464 h 2105544"/>
              <a:gd name="connsiteX104" fmla="*/ 550213 w 2109706"/>
              <a:gd name="connsiteY104" fmla="*/ 398405 h 2105544"/>
              <a:gd name="connsiteX105" fmla="*/ 648189 w 2109706"/>
              <a:gd name="connsiteY105" fmla="*/ 623887 h 2105544"/>
              <a:gd name="connsiteX106" fmla="*/ 429304 w 2109706"/>
              <a:gd name="connsiteY106" fmla="*/ 511946 h 2105544"/>
              <a:gd name="connsiteX107" fmla="*/ 331328 w 2109706"/>
              <a:gd name="connsiteY107" fmla="*/ 286464 h 2105544"/>
              <a:gd name="connsiteX108" fmla="*/ 1564038 w 2109706"/>
              <a:gd name="connsiteY108" fmla="*/ 130737 h 2105544"/>
              <a:gd name="connsiteX109" fmla="*/ 1525215 w 2109706"/>
              <a:gd name="connsiteY109" fmla="*/ 373500 h 2105544"/>
              <a:gd name="connsiteX110" fmla="*/ 1341045 w 2109706"/>
              <a:gd name="connsiteY110" fmla="*/ 536359 h 2105544"/>
              <a:gd name="connsiteX111" fmla="*/ 1379867 w 2109706"/>
              <a:gd name="connsiteY111" fmla="*/ 293595 h 2105544"/>
              <a:gd name="connsiteX112" fmla="*/ 1564038 w 2109706"/>
              <a:gd name="connsiteY112" fmla="*/ 130737 h 2105544"/>
              <a:gd name="connsiteX113" fmla="*/ 545669 w 2109706"/>
              <a:gd name="connsiteY113" fmla="*/ 130737 h 2105544"/>
              <a:gd name="connsiteX114" fmla="*/ 729839 w 2109706"/>
              <a:gd name="connsiteY114" fmla="*/ 293595 h 2105544"/>
              <a:gd name="connsiteX115" fmla="*/ 768661 w 2109706"/>
              <a:gd name="connsiteY115" fmla="*/ 536359 h 2105544"/>
              <a:gd name="connsiteX116" fmla="*/ 584491 w 2109706"/>
              <a:gd name="connsiteY116" fmla="*/ 373500 h 2105544"/>
              <a:gd name="connsiteX117" fmla="*/ 545669 w 2109706"/>
              <a:gd name="connsiteY117" fmla="*/ 130737 h 2105544"/>
              <a:gd name="connsiteX118" fmla="*/ 1317704 w 2109706"/>
              <a:gd name="connsiteY118" fmla="*/ 33206 h 2105544"/>
              <a:gd name="connsiteX119" fmla="*/ 1340474 w 2109706"/>
              <a:gd name="connsiteY119" fmla="*/ 277998 h 2105544"/>
              <a:gd name="connsiteX120" fmla="*/ 1202591 w 2109706"/>
              <a:gd name="connsiteY120" fmla="*/ 481541 h 2105544"/>
              <a:gd name="connsiteX121" fmla="*/ 1179821 w 2109706"/>
              <a:gd name="connsiteY121" fmla="*/ 236749 h 2105544"/>
              <a:gd name="connsiteX122" fmla="*/ 1317704 w 2109706"/>
              <a:gd name="connsiteY122" fmla="*/ 33206 h 2105544"/>
              <a:gd name="connsiteX123" fmla="*/ 792003 w 2109706"/>
              <a:gd name="connsiteY123" fmla="*/ 33206 h 2105544"/>
              <a:gd name="connsiteX124" fmla="*/ 929886 w 2109706"/>
              <a:gd name="connsiteY124" fmla="*/ 236749 h 2105544"/>
              <a:gd name="connsiteX125" fmla="*/ 907116 w 2109706"/>
              <a:gd name="connsiteY125" fmla="*/ 481541 h 2105544"/>
              <a:gd name="connsiteX126" fmla="*/ 769233 w 2109706"/>
              <a:gd name="connsiteY126" fmla="*/ 277998 h 2105544"/>
              <a:gd name="connsiteX127" fmla="*/ 792003 w 2109706"/>
              <a:gd name="connsiteY127" fmla="*/ 33206 h 2105544"/>
              <a:gd name="connsiteX128" fmla="*/ 1054853 w 2109706"/>
              <a:gd name="connsiteY128" fmla="*/ 0 h 2105544"/>
              <a:gd name="connsiteX129" fmla="*/ 1137785 w 2109706"/>
              <a:gd name="connsiteY129" fmla="*/ 231438 h 2105544"/>
              <a:gd name="connsiteX130" fmla="*/ 1054853 w 2109706"/>
              <a:gd name="connsiteY130" fmla="*/ 462877 h 2105544"/>
              <a:gd name="connsiteX131" fmla="*/ 971921 w 2109706"/>
              <a:gd name="connsiteY131" fmla="*/ 231438 h 2105544"/>
              <a:gd name="connsiteX132" fmla="*/ 1054853 w 2109706"/>
              <a:gd name="connsiteY132" fmla="*/ 0 h 210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109706" h="2105544">
                <a:moveTo>
                  <a:pt x="1129309" y="1646317"/>
                </a:moveTo>
                <a:cubicBezTo>
                  <a:pt x="1187634" y="1698750"/>
                  <a:pt x="1229276" y="1775942"/>
                  <a:pt x="1240594" y="1865537"/>
                </a:cubicBezTo>
                <a:cubicBezTo>
                  <a:pt x="1251913" y="1955131"/>
                  <a:pt x="1230775" y="2040254"/>
                  <a:pt x="1187323" y="2105544"/>
                </a:cubicBezTo>
                <a:cubicBezTo>
                  <a:pt x="1128998" y="2053111"/>
                  <a:pt x="1087357" y="1975920"/>
                  <a:pt x="1076038" y="1886325"/>
                </a:cubicBezTo>
                <a:cubicBezTo>
                  <a:pt x="1064720" y="1796731"/>
                  <a:pt x="1085856" y="1711608"/>
                  <a:pt x="1129309" y="1646317"/>
                </a:cubicBezTo>
                <a:close/>
                <a:moveTo>
                  <a:pt x="980398" y="1646317"/>
                </a:moveTo>
                <a:cubicBezTo>
                  <a:pt x="1023850" y="1711608"/>
                  <a:pt x="1044988" y="1796731"/>
                  <a:pt x="1033669" y="1886325"/>
                </a:cubicBezTo>
                <a:cubicBezTo>
                  <a:pt x="1022351" y="1975920"/>
                  <a:pt x="980709" y="2053111"/>
                  <a:pt x="922384" y="2105544"/>
                </a:cubicBezTo>
                <a:cubicBezTo>
                  <a:pt x="878931" y="2040254"/>
                  <a:pt x="857794" y="1955131"/>
                  <a:pt x="869113" y="1865537"/>
                </a:cubicBezTo>
                <a:cubicBezTo>
                  <a:pt x="880431" y="1775942"/>
                  <a:pt x="922073" y="1698750"/>
                  <a:pt x="980398" y="1646317"/>
                </a:cubicBezTo>
                <a:close/>
                <a:moveTo>
                  <a:pt x="1273542" y="1609284"/>
                </a:moveTo>
                <a:cubicBezTo>
                  <a:pt x="1343074" y="1645565"/>
                  <a:pt x="1402604" y="1709976"/>
                  <a:pt x="1435849" y="1793941"/>
                </a:cubicBezTo>
                <a:cubicBezTo>
                  <a:pt x="1469093" y="1877906"/>
                  <a:pt x="1469789" y="1965610"/>
                  <a:pt x="1443938" y="2039656"/>
                </a:cubicBezTo>
                <a:cubicBezTo>
                  <a:pt x="1374406" y="2003375"/>
                  <a:pt x="1314876" y="1938964"/>
                  <a:pt x="1281632" y="1854999"/>
                </a:cubicBezTo>
                <a:cubicBezTo>
                  <a:pt x="1248388" y="1771034"/>
                  <a:pt x="1247691" y="1683329"/>
                  <a:pt x="1273542" y="1609284"/>
                </a:cubicBezTo>
                <a:close/>
                <a:moveTo>
                  <a:pt x="836164" y="1609284"/>
                </a:moveTo>
                <a:cubicBezTo>
                  <a:pt x="862014" y="1683329"/>
                  <a:pt x="861318" y="1771034"/>
                  <a:pt x="828074" y="1854999"/>
                </a:cubicBezTo>
                <a:cubicBezTo>
                  <a:pt x="794830" y="1938964"/>
                  <a:pt x="735299" y="2003375"/>
                  <a:pt x="665768" y="2039656"/>
                </a:cubicBezTo>
                <a:cubicBezTo>
                  <a:pt x="639917" y="1965610"/>
                  <a:pt x="640613" y="1877906"/>
                  <a:pt x="673858" y="1793941"/>
                </a:cubicBezTo>
                <a:cubicBezTo>
                  <a:pt x="707102" y="1709976"/>
                  <a:pt x="766632" y="1645565"/>
                  <a:pt x="836164" y="1609284"/>
                </a:cubicBezTo>
                <a:close/>
                <a:moveTo>
                  <a:pt x="1404034" y="1537545"/>
                </a:moveTo>
                <a:cubicBezTo>
                  <a:pt x="1480404" y="1555395"/>
                  <a:pt x="1554083" y="1602977"/>
                  <a:pt x="1607164" y="1676037"/>
                </a:cubicBezTo>
                <a:cubicBezTo>
                  <a:pt x="1660245" y="1749096"/>
                  <a:pt x="1682730" y="1833873"/>
                  <a:pt x="1676106" y="1912020"/>
                </a:cubicBezTo>
                <a:cubicBezTo>
                  <a:pt x="1599736" y="1894171"/>
                  <a:pt x="1526058" y="1846589"/>
                  <a:pt x="1472977" y="1773529"/>
                </a:cubicBezTo>
                <a:cubicBezTo>
                  <a:pt x="1419896" y="1700470"/>
                  <a:pt x="1397410" y="1615693"/>
                  <a:pt x="1404034" y="1537545"/>
                </a:cubicBezTo>
                <a:close/>
                <a:moveTo>
                  <a:pt x="705672" y="1537545"/>
                </a:moveTo>
                <a:cubicBezTo>
                  <a:pt x="712296" y="1615693"/>
                  <a:pt x="689810" y="1700470"/>
                  <a:pt x="636729" y="1773529"/>
                </a:cubicBezTo>
                <a:cubicBezTo>
                  <a:pt x="583648" y="1846589"/>
                  <a:pt x="509970" y="1894171"/>
                  <a:pt x="433600" y="1912020"/>
                </a:cubicBezTo>
                <a:cubicBezTo>
                  <a:pt x="426976" y="1833872"/>
                  <a:pt x="449461" y="1749096"/>
                  <a:pt x="502542" y="1676037"/>
                </a:cubicBezTo>
                <a:cubicBezTo>
                  <a:pt x="555623" y="1602977"/>
                  <a:pt x="629302" y="1555394"/>
                  <a:pt x="705672" y="1537545"/>
                </a:cubicBezTo>
                <a:close/>
                <a:moveTo>
                  <a:pt x="1512586" y="1435608"/>
                </a:moveTo>
                <a:cubicBezTo>
                  <a:pt x="1590995" y="1433905"/>
                  <a:pt x="1674193" y="1461669"/>
                  <a:pt x="1743775" y="1519233"/>
                </a:cubicBezTo>
                <a:cubicBezTo>
                  <a:pt x="1813358" y="1576796"/>
                  <a:pt x="1856220" y="1653317"/>
                  <a:pt x="1869239" y="1730657"/>
                </a:cubicBezTo>
                <a:cubicBezTo>
                  <a:pt x="1790829" y="1732361"/>
                  <a:pt x="1707632" y="1704597"/>
                  <a:pt x="1638050" y="1647033"/>
                </a:cubicBezTo>
                <a:cubicBezTo>
                  <a:pt x="1568467" y="1589470"/>
                  <a:pt x="1525604" y="1512949"/>
                  <a:pt x="1512586" y="1435608"/>
                </a:cubicBezTo>
                <a:close/>
                <a:moveTo>
                  <a:pt x="597120" y="1435608"/>
                </a:moveTo>
                <a:cubicBezTo>
                  <a:pt x="584101" y="1512948"/>
                  <a:pt x="541239" y="1589470"/>
                  <a:pt x="471656" y="1647033"/>
                </a:cubicBezTo>
                <a:cubicBezTo>
                  <a:pt x="402074" y="1704597"/>
                  <a:pt x="318877" y="1732361"/>
                  <a:pt x="240467" y="1730657"/>
                </a:cubicBezTo>
                <a:cubicBezTo>
                  <a:pt x="253486" y="1653317"/>
                  <a:pt x="296348" y="1576796"/>
                  <a:pt x="365931" y="1519233"/>
                </a:cubicBezTo>
                <a:cubicBezTo>
                  <a:pt x="435513" y="1461669"/>
                  <a:pt x="518710" y="1433904"/>
                  <a:pt x="597120" y="1435608"/>
                </a:cubicBezTo>
                <a:close/>
                <a:moveTo>
                  <a:pt x="1650985" y="1299221"/>
                </a:moveTo>
                <a:cubicBezTo>
                  <a:pt x="1711282" y="1293845"/>
                  <a:pt x="1775815" y="1304543"/>
                  <a:pt x="1837099" y="1333381"/>
                </a:cubicBezTo>
                <a:cubicBezTo>
                  <a:pt x="1918811" y="1371831"/>
                  <a:pt x="1979356" y="1435289"/>
                  <a:pt x="2011200" y="1506961"/>
                </a:cubicBezTo>
                <a:cubicBezTo>
                  <a:pt x="1935677" y="1528112"/>
                  <a:pt x="1848190" y="1521910"/>
                  <a:pt x="1766478" y="1483459"/>
                </a:cubicBezTo>
                <a:cubicBezTo>
                  <a:pt x="1684766" y="1445008"/>
                  <a:pt x="1624220" y="1381551"/>
                  <a:pt x="1592376" y="1309878"/>
                </a:cubicBezTo>
                <a:cubicBezTo>
                  <a:pt x="1611257" y="1304591"/>
                  <a:pt x="1630885" y="1301013"/>
                  <a:pt x="1650985" y="1299221"/>
                </a:cubicBezTo>
                <a:close/>
                <a:moveTo>
                  <a:pt x="458721" y="1299221"/>
                </a:moveTo>
                <a:cubicBezTo>
                  <a:pt x="478820" y="1301013"/>
                  <a:pt x="498449" y="1304591"/>
                  <a:pt x="517330" y="1309878"/>
                </a:cubicBezTo>
                <a:cubicBezTo>
                  <a:pt x="485486" y="1381551"/>
                  <a:pt x="424940" y="1445008"/>
                  <a:pt x="343228" y="1483459"/>
                </a:cubicBezTo>
                <a:cubicBezTo>
                  <a:pt x="261516" y="1521910"/>
                  <a:pt x="174029" y="1528111"/>
                  <a:pt x="98506" y="1506961"/>
                </a:cubicBezTo>
                <a:cubicBezTo>
                  <a:pt x="130349" y="1435289"/>
                  <a:pt x="190895" y="1371831"/>
                  <a:pt x="272607" y="1333381"/>
                </a:cubicBezTo>
                <a:cubicBezTo>
                  <a:pt x="333891" y="1304543"/>
                  <a:pt x="398424" y="1293845"/>
                  <a:pt x="458721" y="1299221"/>
                </a:cubicBezTo>
                <a:close/>
                <a:moveTo>
                  <a:pt x="1815445" y="1123451"/>
                </a:moveTo>
                <a:cubicBezTo>
                  <a:pt x="1837069" y="1123741"/>
                  <a:pt x="1859095" y="1125929"/>
                  <a:pt x="1881271" y="1130160"/>
                </a:cubicBezTo>
                <a:cubicBezTo>
                  <a:pt x="1969979" y="1147082"/>
                  <a:pt x="2044403" y="1193488"/>
                  <a:pt x="2093070" y="1254990"/>
                </a:cubicBezTo>
                <a:cubicBezTo>
                  <a:pt x="2025180" y="1294258"/>
                  <a:pt x="1938899" y="1310008"/>
                  <a:pt x="1850192" y="1293086"/>
                </a:cubicBezTo>
                <a:cubicBezTo>
                  <a:pt x="1761485" y="1276164"/>
                  <a:pt x="1687060" y="1229758"/>
                  <a:pt x="1638392" y="1168255"/>
                </a:cubicBezTo>
                <a:cubicBezTo>
                  <a:pt x="1689310" y="1138805"/>
                  <a:pt x="1750573" y="1122583"/>
                  <a:pt x="1815445" y="1123451"/>
                </a:cubicBezTo>
                <a:close/>
                <a:moveTo>
                  <a:pt x="294261" y="1123451"/>
                </a:moveTo>
                <a:cubicBezTo>
                  <a:pt x="359133" y="1122583"/>
                  <a:pt x="420396" y="1138805"/>
                  <a:pt x="471314" y="1168256"/>
                </a:cubicBezTo>
                <a:cubicBezTo>
                  <a:pt x="422647" y="1229757"/>
                  <a:pt x="348222" y="1276164"/>
                  <a:pt x="259514" y="1293086"/>
                </a:cubicBezTo>
                <a:cubicBezTo>
                  <a:pt x="170807" y="1310008"/>
                  <a:pt x="84526" y="1294257"/>
                  <a:pt x="16636" y="1254990"/>
                </a:cubicBezTo>
                <a:cubicBezTo>
                  <a:pt x="65303" y="1193488"/>
                  <a:pt x="139728" y="1147082"/>
                  <a:pt x="228435" y="1130160"/>
                </a:cubicBezTo>
                <a:cubicBezTo>
                  <a:pt x="250611" y="1125929"/>
                  <a:pt x="272637" y="1123741"/>
                  <a:pt x="294261" y="1123451"/>
                </a:cubicBezTo>
                <a:close/>
                <a:moveTo>
                  <a:pt x="1873517" y="922337"/>
                </a:moveTo>
                <a:cubicBezTo>
                  <a:pt x="1963646" y="916667"/>
                  <a:pt x="2047273" y="943107"/>
                  <a:pt x="2109706" y="990574"/>
                </a:cubicBezTo>
                <a:cubicBezTo>
                  <a:pt x="2053714" y="1045491"/>
                  <a:pt x="1974060" y="1082204"/>
                  <a:pt x="1883932" y="1087874"/>
                </a:cubicBezTo>
                <a:cubicBezTo>
                  <a:pt x="1793803" y="1093544"/>
                  <a:pt x="1710176" y="1067105"/>
                  <a:pt x="1647742" y="1019638"/>
                </a:cubicBezTo>
                <a:cubicBezTo>
                  <a:pt x="1703734" y="964721"/>
                  <a:pt x="1783389" y="928008"/>
                  <a:pt x="1873517" y="922337"/>
                </a:cubicBezTo>
                <a:close/>
                <a:moveTo>
                  <a:pt x="236189" y="922337"/>
                </a:moveTo>
                <a:cubicBezTo>
                  <a:pt x="326317" y="928008"/>
                  <a:pt x="405972" y="964720"/>
                  <a:pt x="461964" y="1019638"/>
                </a:cubicBezTo>
                <a:cubicBezTo>
                  <a:pt x="399530" y="1067104"/>
                  <a:pt x="315903" y="1093544"/>
                  <a:pt x="225774" y="1087874"/>
                </a:cubicBezTo>
                <a:cubicBezTo>
                  <a:pt x="135646" y="1082204"/>
                  <a:pt x="55992" y="1045491"/>
                  <a:pt x="0" y="990574"/>
                </a:cubicBezTo>
                <a:cubicBezTo>
                  <a:pt x="62433" y="943107"/>
                  <a:pt x="146060" y="916667"/>
                  <a:pt x="236189" y="922337"/>
                </a:cubicBezTo>
                <a:close/>
                <a:moveTo>
                  <a:pt x="1942296" y="704767"/>
                </a:moveTo>
                <a:cubicBezTo>
                  <a:pt x="1983960" y="706288"/>
                  <a:pt x="2023923" y="715103"/>
                  <a:pt x="2060061" y="730327"/>
                </a:cubicBezTo>
                <a:cubicBezTo>
                  <a:pt x="2019486" y="797444"/>
                  <a:pt x="1951465" y="852812"/>
                  <a:pt x="1865578" y="880719"/>
                </a:cubicBezTo>
                <a:cubicBezTo>
                  <a:pt x="1779691" y="908625"/>
                  <a:pt x="1692116" y="903813"/>
                  <a:pt x="1619839" y="873364"/>
                </a:cubicBezTo>
                <a:cubicBezTo>
                  <a:pt x="1660415" y="806248"/>
                  <a:pt x="1728436" y="750879"/>
                  <a:pt x="1814323" y="722973"/>
                </a:cubicBezTo>
                <a:cubicBezTo>
                  <a:pt x="1857266" y="709020"/>
                  <a:pt x="1900632" y="703246"/>
                  <a:pt x="1942296" y="704767"/>
                </a:cubicBezTo>
                <a:close/>
                <a:moveTo>
                  <a:pt x="167410" y="704767"/>
                </a:moveTo>
                <a:cubicBezTo>
                  <a:pt x="209074" y="703246"/>
                  <a:pt x="252440" y="709020"/>
                  <a:pt x="295383" y="722973"/>
                </a:cubicBezTo>
                <a:cubicBezTo>
                  <a:pt x="381270" y="750879"/>
                  <a:pt x="449292" y="806247"/>
                  <a:pt x="489867" y="873364"/>
                </a:cubicBezTo>
                <a:cubicBezTo>
                  <a:pt x="417591" y="903813"/>
                  <a:pt x="330015" y="908625"/>
                  <a:pt x="244128" y="880719"/>
                </a:cubicBezTo>
                <a:cubicBezTo>
                  <a:pt x="158241" y="852812"/>
                  <a:pt x="90220" y="797444"/>
                  <a:pt x="49645" y="730327"/>
                </a:cubicBezTo>
                <a:cubicBezTo>
                  <a:pt x="85783" y="715103"/>
                  <a:pt x="125746" y="706288"/>
                  <a:pt x="167410" y="704767"/>
                </a:cubicBezTo>
                <a:close/>
                <a:moveTo>
                  <a:pt x="1887774" y="487375"/>
                </a:moveTo>
                <a:cubicBezTo>
                  <a:pt x="1907940" y="486634"/>
                  <a:pt x="1927862" y="487723"/>
                  <a:pt x="1947256" y="490603"/>
                </a:cubicBezTo>
                <a:cubicBezTo>
                  <a:pt x="1924647" y="565702"/>
                  <a:pt x="1872532" y="636247"/>
                  <a:pt x="1796284" y="684635"/>
                </a:cubicBezTo>
                <a:cubicBezTo>
                  <a:pt x="1720035" y="733024"/>
                  <a:pt x="1634014" y="750143"/>
                  <a:pt x="1556436" y="738625"/>
                </a:cubicBezTo>
                <a:cubicBezTo>
                  <a:pt x="1579046" y="663526"/>
                  <a:pt x="1631161" y="592981"/>
                  <a:pt x="1707409" y="544592"/>
                </a:cubicBezTo>
                <a:cubicBezTo>
                  <a:pt x="1764596" y="508300"/>
                  <a:pt x="1827279" y="489599"/>
                  <a:pt x="1887774" y="487375"/>
                </a:cubicBezTo>
                <a:close/>
                <a:moveTo>
                  <a:pt x="221932" y="487375"/>
                </a:moveTo>
                <a:cubicBezTo>
                  <a:pt x="282427" y="489598"/>
                  <a:pt x="345111" y="508300"/>
                  <a:pt x="402297" y="544592"/>
                </a:cubicBezTo>
                <a:cubicBezTo>
                  <a:pt x="478545" y="592981"/>
                  <a:pt x="530661" y="663526"/>
                  <a:pt x="553270" y="738625"/>
                </a:cubicBezTo>
                <a:cubicBezTo>
                  <a:pt x="475692" y="750142"/>
                  <a:pt x="389671" y="733024"/>
                  <a:pt x="313422" y="684635"/>
                </a:cubicBezTo>
                <a:cubicBezTo>
                  <a:pt x="237174" y="636247"/>
                  <a:pt x="185059" y="565701"/>
                  <a:pt x="162450" y="490603"/>
                </a:cubicBezTo>
                <a:cubicBezTo>
                  <a:pt x="181844" y="487723"/>
                  <a:pt x="201767" y="486634"/>
                  <a:pt x="221932" y="487375"/>
                </a:cubicBezTo>
                <a:close/>
                <a:moveTo>
                  <a:pt x="1778378" y="286464"/>
                </a:moveTo>
                <a:cubicBezTo>
                  <a:pt x="1775155" y="364827"/>
                  <a:pt x="1742221" y="446116"/>
                  <a:pt x="1680402" y="511946"/>
                </a:cubicBezTo>
                <a:cubicBezTo>
                  <a:pt x="1618583" y="577777"/>
                  <a:pt x="1539522" y="615750"/>
                  <a:pt x="1461517" y="623887"/>
                </a:cubicBezTo>
                <a:cubicBezTo>
                  <a:pt x="1464740" y="545525"/>
                  <a:pt x="1497673" y="464235"/>
                  <a:pt x="1559493" y="398405"/>
                </a:cubicBezTo>
                <a:cubicBezTo>
                  <a:pt x="1621312" y="332574"/>
                  <a:pt x="1700373" y="294601"/>
                  <a:pt x="1778378" y="286464"/>
                </a:cubicBezTo>
                <a:close/>
                <a:moveTo>
                  <a:pt x="331328" y="286464"/>
                </a:moveTo>
                <a:cubicBezTo>
                  <a:pt x="409333" y="294601"/>
                  <a:pt x="488394" y="332574"/>
                  <a:pt x="550213" y="398405"/>
                </a:cubicBezTo>
                <a:cubicBezTo>
                  <a:pt x="612033" y="464235"/>
                  <a:pt x="644967" y="545525"/>
                  <a:pt x="648189" y="623887"/>
                </a:cubicBezTo>
                <a:cubicBezTo>
                  <a:pt x="570185" y="615750"/>
                  <a:pt x="491123" y="577777"/>
                  <a:pt x="429304" y="511946"/>
                </a:cubicBezTo>
                <a:cubicBezTo>
                  <a:pt x="367485" y="446116"/>
                  <a:pt x="334551" y="364826"/>
                  <a:pt x="331328" y="286464"/>
                </a:cubicBezTo>
                <a:close/>
                <a:moveTo>
                  <a:pt x="1564038" y="130737"/>
                </a:moveTo>
                <a:cubicBezTo>
                  <a:pt x="1580404" y="207438"/>
                  <a:pt x="1568721" y="294364"/>
                  <a:pt x="1525215" y="373500"/>
                </a:cubicBezTo>
                <a:cubicBezTo>
                  <a:pt x="1481710" y="452637"/>
                  <a:pt x="1414576" y="509079"/>
                  <a:pt x="1341045" y="536359"/>
                </a:cubicBezTo>
                <a:cubicBezTo>
                  <a:pt x="1324679" y="459657"/>
                  <a:pt x="1336362" y="372731"/>
                  <a:pt x="1379867" y="293595"/>
                </a:cubicBezTo>
                <a:cubicBezTo>
                  <a:pt x="1423373" y="214458"/>
                  <a:pt x="1490507" y="158017"/>
                  <a:pt x="1564038" y="130737"/>
                </a:cubicBezTo>
                <a:close/>
                <a:moveTo>
                  <a:pt x="545669" y="130737"/>
                </a:moveTo>
                <a:cubicBezTo>
                  <a:pt x="619200" y="158017"/>
                  <a:pt x="686333" y="214458"/>
                  <a:pt x="729839" y="293595"/>
                </a:cubicBezTo>
                <a:cubicBezTo>
                  <a:pt x="773344" y="372731"/>
                  <a:pt x="785028" y="459657"/>
                  <a:pt x="768661" y="536359"/>
                </a:cubicBezTo>
                <a:cubicBezTo>
                  <a:pt x="695131" y="509078"/>
                  <a:pt x="627996" y="452637"/>
                  <a:pt x="584491" y="373500"/>
                </a:cubicBezTo>
                <a:cubicBezTo>
                  <a:pt x="540985" y="294364"/>
                  <a:pt x="529303" y="207438"/>
                  <a:pt x="545669" y="130737"/>
                </a:cubicBezTo>
                <a:close/>
                <a:moveTo>
                  <a:pt x="1317704" y="33206"/>
                </a:moveTo>
                <a:cubicBezTo>
                  <a:pt x="1352631" y="103428"/>
                  <a:pt x="1362932" y="190528"/>
                  <a:pt x="1340474" y="277998"/>
                </a:cubicBezTo>
                <a:cubicBezTo>
                  <a:pt x="1318015" y="365467"/>
                  <a:pt x="1267027" y="436832"/>
                  <a:pt x="1202591" y="481541"/>
                </a:cubicBezTo>
                <a:cubicBezTo>
                  <a:pt x="1167664" y="411319"/>
                  <a:pt x="1157362" y="324219"/>
                  <a:pt x="1179821" y="236749"/>
                </a:cubicBezTo>
                <a:cubicBezTo>
                  <a:pt x="1202279" y="149280"/>
                  <a:pt x="1253267" y="77916"/>
                  <a:pt x="1317704" y="33206"/>
                </a:cubicBezTo>
                <a:close/>
                <a:moveTo>
                  <a:pt x="792003" y="33206"/>
                </a:moveTo>
                <a:cubicBezTo>
                  <a:pt x="856440" y="77916"/>
                  <a:pt x="907428" y="149280"/>
                  <a:pt x="929886" y="236749"/>
                </a:cubicBezTo>
                <a:cubicBezTo>
                  <a:pt x="952345" y="324219"/>
                  <a:pt x="942044" y="411319"/>
                  <a:pt x="907116" y="481541"/>
                </a:cubicBezTo>
                <a:cubicBezTo>
                  <a:pt x="842680" y="436831"/>
                  <a:pt x="791692" y="365467"/>
                  <a:pt x="769233" y="277998"/>
                </a:cubicBezTo>
                <a:cubicBezTo>
                  <a:pt x="746775" y="190528"/>
                  <a:pt x="757077" y="103428"/>
                  <a:pt x="792003" y="33206"/>
                </a:cubicBezTo>
                <a:close/>
                <a:moveTo>
                  <a:pt x="1054853" y="0"/>
                </a:moveTo>
                <a:cubicBezTo>
                  <a:pt x="1106147" y="59330"/>
                  <a:pt x="1137785" y="141132"/>
                  <a:pt x="1137785" y="231438"/>
                </a:cubicBezTo>
                <a:cubicBezTo>
                  <a:pt x="1137785" y="321745"/>
                  <a:pt x="1106147" y="403548"/>
                  <a:pt x="1054853" y="462877"/>
                </a:cubicBezTo>
                <a:cubicBezTo>
                  <a:pt x="1003560" y="403548"/>
                  <a:pt x="971921" y="321745"/>
                  <a:pt x="971921" y="231438"/>
                </a:cubicBezTo>
                <a:cubicBezTo>
                  <a:pt x="971921" y="141132"/>
                  <a:pt x="1003560" y="59330"/>
                  <a:pt x="10548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7030A0"/>
                </a:solidFill>
                <a:latin typeface="方正小标宋简体" panose="03000509000000000000" charset="-122"/>
                <a:ea typeface="方正小标宋简体" panose="03000509000000000000" charset="-122"/>
              </a:rPr>
              <a:t>2</a:t>
            </a: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6991556" y="3745235"/>
            <a:ext cx="4054376" cy="553998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怎么引导孩子健康上网？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5969002" y="4593290"/>
            <a:ext cx="5076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KSO_Shape"/>
          <p:cNvSpPr/>
          <p:nvPr/>
        </p:nvSpPr>
        <p:spPr>
          <a:xfrm>
            <a:off x="5969002" y="3646470"/>
            <a:ext cx="839125" cy="837726"/>
          </a:xfrm>
          <a:custGeom>
            <a:avLst/>
            <a:gdLst>
              <a:gd name="connsiteX0" fmla="*/ 1129309 w 2109706"/>
              <a:gd name="connsiteY0" fmla="*/ 1646317 h 2105544"/>
              <a:gd name="connsiteX1" fmla="*/ 1240594 w 2109706"/>
              <a:gd name="connsiteY1" fmla="*/ 1865537 h 2105544"/>
              <a:gd name="connsiteX2" fmla="*/ 1187323 w 2109706"/>
              <a:gd name="connsiteY2" fmla="*/ 2105544 h 2105544"/>
              <a:gd name="connsiteX3" fmla="*/ 1076038 w 2109706"/>
              <a:gd name="connsiteY3" fmla="*/ 1886325 h 2105544"/>
              <a:gd name="connsiteX4" fmla="*/ 1129309 w 2109706"/>
              <a:gd name="connsiteY4" fmla="*/ 1646317 h 2105544"/>
              <a:gd name="connsiteX5" fmla="*/ 980398 w 2109706"/>
              <a:gd name="connsiteY5" fmla="*/ 1646317 h 2105544"/>
              <a:gd name="connsiteX6" fmla="*/ 1033669 w 2109706"/>
              <a:gd name="connsiteY6" fmla="*/ 1886325 h 2105544"/>
              <a:gd name="connsiteX7" fmla="*/ 922384 w 2109706"/>
              <a:gd name="connsiteY7" fmla="*/ 2105544 h 2105544"/>
              <a:gd name="connsiteX8" fmla="*/ 869113 w 2109706"/>
              <a:gd name="connsiteY8" fmla="*/ 1865537 h 2105544"/>
              <a:gd name="connsiteX9" fmla="*/ 980398 w 2109706"/>
              <a:gd name="connsiteY9" fmla="*/ 1646317 h 2105544"/>
              <a:gd name="connsiteX10" fmla="*/ 1273542 w 2109706"/>
              <a:gd name="connsiteY10" fmla="*/ 1609284 h 2105544"/>
              <a:gd name="connsiteX11" fmla="*/ 1435849 w 2109706"/>
              <a:gd name="connsiteY11" fmla="*/ 1793941 h 2105544"/>
              <a:gd name="connsiteX12" fmla="*/ 1443938 w 2109706"/>
              <a:gd name="connsiteY12" fmla="*/ 2039656 h 2105544"/>
              <a:gd name="connsiteX13" fmla="*/ 1281632 w 2109706"/>
              <a:gd name="connsiteY13" fmla="*/ 1854999 h 2105544"/>
              <a:gd name="connsiteX14" fmla="*/ 1273542 w 2109706"/>
              <a:gd name="connsiteY14" fmla="*/ 1609284 h 2105544"/>
              <a:gd name="connsiteX15" fmla="*/ 836164 w 2109706"/>
              <a:gd name="connsiteY15" fmla="*/ 1609284 h 2105544"/>
              <a:gd name="connsiteX16" fmla="*/ 828074 w 2109706"/>
              <a:gd name="connsiteY16" fmla="*/ 1854999 h 2105544"/>
              <a:gd name="connsiteX17" fmla="*/ 665768 w 2109706"/>
              <a:gd name="connsiteY17" fmla="*/ 2039656 h 2105544"/>
              <a:gd name="connsiteX18" fmla="*/ 673858 w 2109706"/>
              <a:gd name="connsiteY18" fmla="*/ 1793941 h 2105544"/>
              <a:gd name="connsiteX19" fmla="*/ 836164 w 2109706"/>
              <a:gd name="connsiteY19" fmla="*/ 1609284 h 2105544"/>
              <a:gd name="connsiteX20" fmla="*/ 1404034 w 2109706"/>
              <a:gd name="connsiteY20" fmla="*/ 1537545 h 2105544"/>
              <a:gd name="connsiteX21" fmla="*/ 1607164 w 2109706"/>
              <a:gd name="connsiteY21" fmla="*/ 1676037 h 2105544"/>
              <a:gd name="connsiteX22" fmla="*/ 1676106 w 2109706"/>
              <a:gd name="connsiteY22" fmla="*/ 1912020 h 2105544"/>
              <a:gd name="connsiteX23" fmla="*/ 1472977 w 2109706"/>
              <a:gd name="connsiteY23" fmla="*/ 1773529 h 2105544"/>
              <a:gd name="connsiteX24" fmla="*/ 1404034 w 2109706"/>
              <a:gd name="connsiteY24" fmla="*/ 1537545 h 2105544"/>
              <a:gd name="connsiteX25" fmla="*/ 705672 w 2109706"/>
              <a:gd name="connsiteY25" fmla="*/ 1537545 h 2105544"/>
              <a:gd name="connsiteX26" fmla="*/ 636729 w 2109706"/>
              <a:gd name="connsiteY26" fmla="*/ 1773529 h 2105544"/>
              <a:gd name="connsiteX27" fmla="*/ 433600 w 2109706"/>
              <a:gd name="connsiteY27" fmla="*/ 1912020 h 2105544"/>
              <a:gd name="connsiteX28" fmla="*/ 502542 w 2109706"/>
              <a:gd name="connsiteY28" fmla="*/ 1676037 h 2105544"/>
              <a:gd name="connsiteX29" fmla="*/ 705672 w 2109706"/>
              <a:gd name="connsiteY29" fmla="*/ 1537545 h 2105544"/>
              <a:gd name="connsiteX30" fmla="*/ 1512586 w 2109706"/>
              <a:gd name="connsiteY30" fmla="*/ 1435608 h 2105544"/>
              <a:gd name="connsiteX31" fmla="*/ 1743775 w 2109706"/>
              <a:gd name="connsiteY31" fmla="*/ 1519233 h 2105544"/>
              <a:gd name="connsiteX32" fmla="*/ 1869239 w 2109706"/>
              <a:gd name="connsiteY32" fmla="*/ 1730657 h 2105544"/>
              <a:gd name="connsiteX33" fmla="*/ 1638050 w 2109706"/>
              <a:gd name="connsiteY33" fmla="*/ 1647033 h 2105544"/>
              <a:gd name="connsiteX34" fmla="*/ 1512586 w 2109706"/>
              <a:gd name="connsiteY34" fmla="*/ 1435608 h 2105544"/>
              <a:gd name="connsiteX35" fmla="*/ 597120 w 2109706"/>
              <a:gd name="connsiteY35" fmla="*/ 1435608 h 2105544"/>
              <a:gd name="connsiteX36" fmla="*/ 471656 w 2109706"/>
              <a:gd name="connsiteY36" fmla="*/ 1647033 h 2105544"/>
              <a:gd name="connsiteX37" fmla="*/ 240467 w 2109706"/>
              <a:gd name="connsiteY37" fmla="*/ 1730657 h 2105544"/>
              <a:gd name="connsiteX38" fmla="*/ 365931 w 2109706"/>
              <a:gd name="connsiteY38" fmla="*/ 1519233 h 2105544"/>
              <a:gd name="connsiteX39" fmla="*/ 597120 w 2109706"/>
              <a:gd name="connsiteY39" fmla="*/ 1435608 h 2105544"/>
              <a:gd name="connsiteX40" fmla="*/ 1650985 w 2109706"/>
              <a:gd name="connsiteY40" fmla="*/ 1299221 h 2105544"/>
              <a:gd name="connsiteX41" fmla="*/ 1837099 w 2109706"/>
              <a:gd name="connsiteY41" fmla="*/ 1333381 h 2105544"/>
              <a:gd name="connsiteX42" fmla="*/ 2011200 w 2109706"/>
              <a:gd name="connsiteY42" fmla="*/ 1506961 h 2105544"/>
              <a:gd name="connsiteX43" fmla="*/ 1766478 w 2109706"/>
              <a:gd name="connsiteY43" fmla="*/ 1483459 h 2105544"/>
              <a:gd name="connsiteX44" fmla="*/ 1592376 w 2109706"/>
              <a:gd name="connsiteY44" fmla="*/ 1309878 h 2105544"/>
              <a:gd name="connsiteX45" fmla="*/ 1650985 w 2109706"/>
              <a:gd name="connsiteY45" fmla="*/ 1299221 h 2105544"/>
              <a:gd name="connsiteX46" fmla="*/ 458721 w 2109706"/>
              <a:gd name="connsiteY46" fmla="*/ 1299221 h 2105544"/>
              <a:gd name="connsiteX47" fmla="*/ 517330 w 2109706"/>
              <a:gd name="connsiteY47" fmla="*/ 1309878 h 2105544"/>
              <a:gd name="connsiteX48" fmla="*/ 343228 w 2109706"/>
              <a:gd name="connsiteY48" fmla="*/ 1483459 h 2105544"/>
              <a:gd name="connsiteX49" fmla="*/ 98506 w 2109706"/>
              <a:gd name="connsiteY49" fmla="*/ 1506961 h 2105544"/>
              <a:gd name="connsiteX50" fmla="*/ 272607 w 2109706"/>
              <a:gd name="connsiteY50" fmla="*/ 1333381 h 2105544"/>
              <a:gd name="connsiteX51" fmla="*/ 458721 w 2109706"/>
              <a:gd name="connsiteY51" fmla="*/ 1299221 h 2105544"/>
              <a:gd name="connsiteX52" fmla="*/ 1815445 w 2109706"/>
              <a:gd name="connsiteY52" fmla="*/ 1123451 h 2105544"/>
              <a:gd name="connsiteX53" fmla="*/ 1881271 w 2109706"/>
              <a:gd name="connsiteY53" fmla="*/ 1130160 h 2105544"/>
              <a:gd name="connsiteX54" fmla="*/ 2093070 w 2109706"/>
              <a:gd name="connsiteY54" fmla="*/ 1254990 h 2105544"/>
              <a:gd name="connsiteX55" fmla="*/ 1850192 w 2109706"/>
              <a:gd name="connsiteY55" fmla="*/ 1293086 h 2105544"/>
              <a:gd name="connsiteX56" fmla="*/ 1638392 w 2109706"/>
              <a:gd name="connsiteY56" fmla="*/ 1168255 h 2105544"/>
              <a:gd name="connsiteX57" fmla="*/ 1815445 w 2109706"/>
              <a:gd name="connsiteY57" fmla="*/ 1123451 h 2105544"/>
              <a:gd name="connsiteX58" fmla="*/ 294261 w 2109706"/>
              <a:gd name="connsiteY58" fmla="*/ 1123451 h 2105544"/>
              <a:gd name="connsiteX59" fmla="*/ 471314 w 2109706"/>
              <a:gd name="connsiteY59" fmla="*/ 1168256 h 2105544"/>
              <a:gd name="connsiteX60" fmla="*/ 259514 w 2109706"/>
              <a:gd name="connsiteY60" fmla="*/ 1293086 h 2105544"/>
              <a:gd name="connsiteX61" fmla="*/ 16636 w 2109706"/>
              <a:gd name="connsiteY61" fmla="*/ 1254990 h 2105544"/>
              <a:gd name="connsiteX62" fmla="*/ 228435 w 2109706"/>
              <a:gd name="connsiteY62" fmla="*/ 1130160 h 2105544"/>
              <a:gd name="connsiteX63" fmla="*/ 294261 w 2109706"/>
              <a:gd name="connsiteY63" fmla="*/ 1123451 h 2105544"/>
              <a:gd name="connsiteX64" fmla="*/ 1873517 w 2109706"/>
              <a:gd name="connsiteY64" fmla="*/ 922337 h 2105544"/>
              <a:gd name="connsiteX65" fmla="*/ 2109706 w 2109706"/>
              <a:gd name="connsiteY65" fmla="*/ 990574 h 2105544"/>
              <a:gd name="connsiteX66" fmla="*/ 1883932 w 2109706"/>
              <a:gd name="connsiteY66" fmla="*/ 1087874 h 2105544"/>
              <a:gd name="connsiteX67" fmla="*/ 1647742 w 2109706"/>
              <a:gd name="connsiteY67" fmla="*/ 1019638 h 2105544"/>
              <a:gd name="connsiteX68" fmla="*/ 1873517 w 2109706"/>
              <a:gd name="connsiteY68" fmla="*/ 922337 h 2105544"/>
              <a:gd name="connsiteX69" fmla="*/ 236189 w 2109706"/>
              <a:gd name="connsiteY69" fmla="*/ 922337 h 2105544"/>
              <a:gd name="connsiteX70" fmla="*/ 461964 w 2109706"/>
              <a:gd name="connsiteY70" fmla="*/ 1019638 h 2105544"/>
              <a:gd name="connsiteX71" fmla="*/ 225774 w 2109706"/>
              <a:gd name="connsiteY71" fmla="*/ 1087874 h 2105544"/>
              <a:gd name="connsiteX72" fmla="*/ 0 w 2109706"/>
              <a:gd name="connsiteY72" fmla="*/ 990574 h 2105544"/>
              <a:gd name="connsiteX73" fmla="*/ 236189 w 2109706"/>
              <a:gd name="connsiteY73" fmla="*/ 922337 h 2105544"/>
              <a:gd name="connsiteX74" fmla="*/ 1942296 w 2109706"/>
              <a:gd name="connsiteY74" fmla="*/ 704767 h 2105544"/>
              <a:gd name="connsiteX75" fmla="*/ 2060061 w 2109706"/>
              <a:gd name="connsiteY75" fmla="*/ 730327 h 2105544"/>
              <a:gd name="connsiteX76" fmla="*/ 1865578 w 2109706"/>
              <a:gd name="connsiteY76" fmla="*/ 880719 h 2105544"/>
              <a:gd name="connsiteX77" fmla="*/ 1619839 w 2109706"/>
              <a:gd name="connsiteY77" fmla="*/ 873364 h 2105544"/>
              <a:gd name="connsiteX78" fmla="*/ 1814323 w 2109706"/>
              <a:gd name="connsiteY78" fmla="*/ 722973 h 2105544"/>
              <a:gd name="connsiteX79" fmla="*/ 1942296 w 2109706"/>
              <a:gd name="connsiteY79" fmla="*/ 704767 h 2105544"/>
              <a:gd name="connsiteX80" fmla="*/ 167410 w 2109706"/>
              <a:gd name="connsiteY80" fmla="*/ 704767 h 2105544"/>
              <a:gd name="connsiteX81" fmla="*/ 295383 w 2109706"/>
              <a:gd name="connsiteY81" fmla="*/ 722973 h 2105544"/>
              <a:gd name="connsiteX82" fmla="*/ 489867 w 2109706"/>
              <a:gd name="connsiteY82" fmla="*/ 873364 h 2105544"/>
              <a:gd name="connsiteX83" fmla="*/ 244128 w 2109706"/>
              <a:gd name="connsiteY83" fmla="*/ 880719 h 2105544"/>
              <a:gd name="connsiteX84" fmla="*/ 49645 w 2109706"/>
              <a:gd name="connsiteY84" fmla="*/ 730327 h 2105544"/>
              <a:gd name="connsiteX85" fmla="*/ 167410 w 2109706"/>
              <a:gd name="connsiteY85" fmla="*/ 704767 h 2105544"/>
              <a:gd name="connsiteX86" fmla="*/ 1887774 w 2109706"/>
              <a:gd name="connsiteY86" fmla="*/ 487375 h 2105544"/>
              <a:gd name="connsiteX87" fmla="*/ 1947256 w 2109706"/>
              <a:gd name="connsiteY87" fmla="*/ 490603 h 2105544"/>
              <a:gd name="connsiteX88" fmla="*/ 1796284 w 2109706"/>
              <a:gd name="connsiteY88" fmla="*/ 684635 h 2105544"/>
              <a:gd name="connsiteX89" fmla="*/ 1556436 w 2109706"/>
              <a:gd name="connsiteY89" fmla="*/ 738625 h 2105544"/>
              <a:gd name="connsiteX90" fmla="*/ 1707409 w 2109706"/>
              <a:gd name="connsiteY90" fmla="*/ 544592 h 2105544"/>
              <a:gd name="connsiteX91" fmla="*/ 1887774 w 2109706"/>
              <a:gd name="connsiteY91" fmla="*/ 487375 h 2105544"/>
              <a:gd name="connsiteX92" fmla="*/ 221932 w 2109706"/>
              <a:gd name="connsiteY92" fmla="*/ 487375 h 2105544"/>
              <a:gd name="connsiteX93" fmla="*/ 402297 w 2109706"/>
              <a:gd name="connsiteY93" fmla="*/ 544592 h 2105544"/>
              <a:gd name="connsiteX94" fmla="*/ 553270 w 2109706"/>
              <a:gd name="connsiteY94" fmla="*/ 738625 h 2105544"/>
              <a:gd name="connsiteX95" fmla="*/ 313422 w 2109706"/>
              <a:gd name="connsiteY95" fmla="*/ 684635 h 2105544"/>
              <a:gd name="connsiteX96" fmla="*/ 162450 w 2109706"/>
              <a:gd name="connsiteY96" fmla="*/ 490603 h 2105544"/>
              <a:gd name="connsiteX97" fmla="*/ 221932 w 2109706"/>
              <a:gd name="connsiteY97" fmla="*/ 487375 h 2105544"/>
              <a:gd name="connsiteX98" fmla="*/ 1778378 w 2109706"/>
              <a:gd name="connsiteY98" fmla="*/ 286464 h 2105544"/>
              <a:gd name="connsiteX99" fmla="*/ 1680402 w 2109706"/>
              <a:gd name="connsiteY99" fmla="*/ 511946 h 2105544"/>
              <a:gd name="connsiteX100" fmla="*/ 1461517 w 2109706"/>
              <a:gd name="connsiteY100" fmla="*/ 623887 h 2105544"/>
              <a:gd name="connsiteX101" fmla="*/ 1559493 w 2109706"/>
              <a:gd name="connsiteY101" fmla="*/ 398405 h 2105544"/>
              <a:gd name="connsiteX102" fmla="*/ 1778378 w 2109706"/>
              <a:gd name="connsiteY102" fmla="*/ 286464 h 2105544"/>
              <a:gd name="connsiteX103" fmla="*/ 331328 w 2109706"/>
              <a:gd name="connsiteY103" fmla="*/ 286464 h 2105544"/>
              <a:gd name="connsiteX104" fmla="*/ 550213 w 2109706"/>
              <a:gd name="connsiteY104" fmla="*/ 398405 h 2105544"/>
              <a:gd name="connsiteX105" fmla="*/ 648189 w 2109706"/>
              <a:gd name="connsiteY105" fmla="*/ 623887 h 2105544"/>
              <a:gd name="connsiteX106" fmla="*/ 429304 w 2109706"/>
              <a:gd name="connsiteY106" fmla="*/ 511946 h 2105544"/>
              <a:gd name="connsiteX107" fmla="*/ 331328 w 2109706"/>
              <a:gd name="connsiteY107" fmla="*/ 286464 h 2105544"/>
              <a:gd name="connsiteX108" fmla="*/ 1564038 w 2109706"/>
              <a:gd name="connsiteY108" fmla="*/ 130737 h 2105544"/>
              <a:gd name="connsiteX109" fmla="*/ 1525215 w 2109706"/>
              <a:gd name="connsiteY109" fmla="*/ 373500 h 2105544"/>
              <a:gd name="connsiteX110" fmla="*/ 1341045 w 2109706"/>
              <a:gd name="connsiteY110" fmla="*/ 536359 h 2105544"/>
              <a:gd name="connsiteX111" fmla="*/ 1379867 w 2109706"/>
              <a:gd name="connsiteY111" fmla="*/ 293595 h 2105544"/>
              <a:gd name="connsiteX112" fmla="*/ 1564038 w 2109706"/>
              <a:gd name="connsiteY112" fmla="*/ 130737 h 2105544"/>
              <a:gd name="connsiteX113" fmla="*/ 545669 w 2109706"/>
              <a:gd name="connsiteY113" fmla="*/ 130737 h 2105544"/>
              <a:gd name="connsiteX114" fmla="*/ 729839 w 2109706"/>
              <a:gd name="connsiteY114" fmla="*/ 293595 h 2105544"/>
              <a:gd name="connsiteX115" fmla="*/ 768661 w 2109706"/>
              <a:gd name="connsiteY115" fmla="*/ 536359 h 2105544"/>
              <a:gd name="connsiteX116" fmla="*/ 584491 w 2109706"/>
              <a:gd name="connsiteY116" fmla="*/ 373500 h 2105544"/>
              <a:gd name="connsiteX117" fmla="*/ 545669 w 2109706"/>
              <a:gd name="connsiteY117" fmla="*/ 130737 h 2105544"/>
              <a:gd name="connsiteX118" fmla="*/ 1317704 w 2109706"/>
              <a:gd name="connsiteY118" fmla="*/ 33206 h 2105544"/>
              <a:gd name="connsiteX119" fmla="*/ 1340474 w 2109706"/>
              <a:gd name="connsiteY119" fmla="*/ 277998 h 2105544"/>
              <a:gd name="connsiteX120" fmla="*/ 1202591 w 2109706"/>
              <a:gd name="connsiteY120" fmla="*/ 481541 h 2105544"/>
              <a:gd name="connsiteX121" fmla="*/ 1179821 w 2109706"/>
              <a:gd name="connsiteY121" fmla="*/ 236749 h 2105544"/>
              <a:gd name="connsiteX122" fmla="*/ 1317704 w 2109706"/>
              <a:gd name="connsiteY122" fmla="*/ 33206 h 2105544"/>
              <a:gd name="connsiteX123" fmla="*/ 792003 w 2109706"/>
              <a:gd name="connsiteY123" fmla="*/ 33206 h 2105544"/>
              <a:gd name="connsiteX124" fmla="*/ 929886 w 2109706"/>
              <a:gd name="connsiteY124" fmla="*/ 236749 h 2105544"/>
              <a:gd name="connsiteX125" fmla="*/ 907116 w 2109706"/>
              <a:gd name="connsiteY125" fmla="*/ 481541 h 2105544"/>
              <a:gd name="connsiteX126" fmla="*/ 769233 w 2109706"/>
              <a:gd name="connsiteY126" fmla="*/ 277998 h 2105544"/>
              <a:gd name="connsiteX127" fmla="*/ 792003 w 2109706"/>
              <a:gd name="connsiteY127" fmla="*/ 33206 h 2105544"/>
              <a:gd name="connsiteX128" fmla="*/ 1054853 w 2109706"/>
              <a:gd name="connsiteY128" fmla="*/ 0 h 2105544"/>
              <a:gd name="connsiteX129" fmla="*/ 1137785 w 2109706"/>
              <a:gd name="connsiteY129" fmla="*/ 231438 h 2105544"/>
              <a:gd name="connsiteX130" fmla="*/ 1054853 w 2109706"/>
              <a:gd name="connsiteY130" fmla="*/ 462877 h 2105544"/>
              <a:gd name="connsiteX131" fmla="*/ 971921 w 2109706"/>
              <a:gd name="connsiteY131" fmla="*/ 231438 h 2105544"/>
              <a:gd name="connsiteX132" fmla="*/ 1054853 w 2109706"/>
              <a:gd name="connsiteY132" fmla="*/ 0 h 210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109706" h="2105544">
                <a:moveTo>
                  <a:pt x="1129309" y="1646317"/>
                </a:moveTo>
                <a:cubicBezTo>
                  <a:pt x="1187634" y="1698750"/>
                  <a:pt x="1229276" y="1775942"/>
                  <a:pt x="1240594" y="1865537"/>
                </a:cubicBezTo>
                <a:cubicBezTo>
                  <a:pt x="1251913" y="1955131"/>
                  <a:pt x="1230775" y="2040254"/>
                  <a:pt x="1187323" y="2105544"/>
                </a:cubicBezTo>
                <a:cubicBezTo>
                  <a:pt x="1128998" y="2053111"/>
                  <a:pt x="1087357" y="1975920"/>
                  <a:pt x="1076038" y="1886325"/>
                </a:cubicBezTo>
                <a:cubicBezTo>
                  <a:pt x="1064720" y="1796731"/>
                  <a:pt x="1085856" y="1711608"/>
                  <a:pt x="1129309" y="1646317"/>
                </a:cubicBezTo>
                <a:close/>
                <a:moveTo>
                  <a:pt x="980398" y="1646317"/>
                </a:moveTo>
                <a:cubicBezTo>
                  <a:pt x="1023850" y="1711608"/>
                  <a:pt x="1044988" y="1796731"/>
                  <a:pt x="1033669" y="1886325"/>
                </a:cubicBezTo>
                <a:cubicBezTo>
                  <a:pt x="1022351" y="1975920"/>
                  <a:pt x="980709" y="2053111"/>
                  <a:pt x="922384" y="2105544"/>
                </a:cubicBezTo>
                <a:cubicBezTo>
                  <a:pt x="878931" y="2040254"/>
                  <a:pt x="857794" y="1955131"/>
                  <a:pt x="869113" y="1865537"/>
                </a:cubicBezTo>
                <a:cubicBezTo>
                  <a:pt x="880431" y="1775942"/>
                  <a:pt x="922073" y="1698750"/>
                  <a:pt x="980398" y="1646317"/>
                </a:cubicBezTo>
                <a:close/>
                <a:moveTo>
                  <a:pt x="1273542" y="1609284"/>
                </a:moveTo>
                <a:cubicBezTo>
                  <a:pt x="1343074" y="1645565"/>
                  <a:pt x="1402604" y="1709976"/>
                  <a:pt x="1435849" y="1793941"/>
                </a:cubicBezTo>
                <a:cubicBezTo>
                  <a:pt x="1469093" y="1877906"/>
                  <a:pt x="1469789" y="1965610"/>
                  <a:pt x="1443938" y="2039656"/>
                </a:cubicBezTo>
                <a:cubicBezTo>
                  <a:pt x="1374406" y="2003375"/>
                  <a:pt x="1314876" y="1938964"/>
                  <a:pt x="1281632" y="1854999"/>
                </a:cubicBezTo>
                <a:cubicBezTo>
                  <a:pt x="1248388" y="1771034"/>
                  <a:pt x="1247691" y="1683329"/>
                  <a:pt x="1273542" y="1609284"/>
                </a:cubicBezTo>
                <a:close/>
                <a:moveTo>
                  <a:pt x="836164" y="1609284"/>
                </a:moveTo>
                <a:cubicBezTo>
                  <a:pt x="862014" y="1683329"/>
                  <a:pt x="861318" y="1771034"/>
                  <a:pt x="828074" y="1854999"/>
                </a:cubicBezTo>
                <a:cubicBezTo>
                  <a:pt x="794830" y="1938964"/>
                  <a:pt x="735299" y="2003375"/>
                  <a:pt x="665768" y="2039656"/>
                </a:cubicBezTo>
                <a:cubicBezTo>
                  <a:pt x="639917" y="1965610"/>
                  <a:pt x="640613" y="1877906"/>
                  <a:pt x="673858" y="1793941"/>
                </a:cubicBezTo>
                <a:cubicBezTo>
                  <a:pt x="707102" y="1709976"/>
                  <a:pt x="766632" y="1645565"/>
                  <a:pt x="836164" y="1609284"/>
                </a:cubicBezTo>
                <a:close/>
                <a:moveTo>
                  <a:pt x="1404034" y="1537545"/>
                </a:moveTo>
                <a:cubicBezTo>
                  <a:pt x="1480404" y="1555395"/>
                  <a:pt x="1554083" y="1602977"/>
                  <a:pt x="1607164" y="1676037"/>
                </a:cubicBezTo>
                <a:cubicBezTo>
                  <a:pt x="1660245" y="1749096"/>
                  <a:pt x="1682730" y="1833873"/>
                  <a:pt x="1676106" y="1912020"/>
                </a:cubicBezTo>
                <a:cubicBezTo>
                  <a:pt x="1599736" y="1894171"/>
                  <a:pt x="1526058" y="1846589"/>
                  <a:pt x="1472977" y="1773529"/>
                </a:cubicBezTo>
                <a:cubicBezTo>
                  <a:pt x="1419896" y="1700470"/>
                  <a:pt x="1397410" y="1615693"/>
                  <a:pt x="1404034" y="1537545"/>
                </a:cubicBezTo>
                <a:close/>
                <a:moveTo>
                  <a:pt x="705672" y="1537545"/>
                </a:moveTo>
                <a:cubicBezTo>
                  <a:pt x="712296" y="1615693"/>
                  <a:pt x="689810" y="1700470"/>
                  <a:pt x="636729" y="1773529"/>
                </a:cubicBezTo>
                <a:cubicBezTo>
                  <a:pt x="583648" y="1846589"/>
                  <a:pt x="509970" y="1894171"/>
                  <a:pt x="433600" y="1912020"/>
                </a:cubicBezTo>
                <a:cubicBezTo>
                  <a:pt x="426976" y="1833872"/>
                  <a:pt x="449461" y="1749096"/>
                  <a:pt x="502542" y="1676037"/>
                </a:cubicBezTo>
                <a:cubicBezTo>
                  <a:pt x="555623" y="1602977"/>
                  <a:pt x="629302" y="1555394"/>
                  <a:pt x="705672" y="1537545"/>
                </a:cubicBezTo>
                <a:close/>
                <a:moveTo>
                  <a:pt x="1512586" y="1435608"/>
                </a:moveTo>
                <a:cubicBezTo>
                  <a:pt x="1590995" y="1433905"/>
                  <a:pt x="1674193" y="1461669"/>
                  <a:pt x="1743775" y="1519233"/>
                </a:cubicBezTo>
                <a:cubicBezTo>
                  <a:pt x="1813358" y="1576796"/>
                  <a:pt x="1856220" y="1653317"/>
                  <a:pt x="1869239" y="1730657"/>
                </a:cubicBezTo>
                <a:cubicBezTo>
                  <a:pt x="1790829" y="1732361"/>
                  <a:pt x="1707632" y="1704597"/>
                  <a:pt x="1638050" y="1647033"/>
                </a:cubicBezTo>
                <a:cubicBezTo>
                  <a:pt x="1568467" y="1589470"/>
                  <a:pt x="1525604" y="1512949"/>
                  <a:pt x="1512586" y="1435608"/>
                </a:cubicBezTo>
                <a:close/>
                <a:moveTo>
                  <a:pt x="597120" y="1435608"/>
                </a:moveTo>
                <a:cubicBezTo>
                  <a:pt x="584101" y="1512948"/>
                  <a:pt x="541239" y="1589470"/>
                  <a:pt x="471656" y="1647033"/>
                </a:cubicBezTo>
                <a:cubicBezTo>
                  <a:pt x="402074" y="1704597"/>
                  <a:pt x="318877" y="1732361"/>
                  <a:pt x="240467" y="1730657"/>
                </a:cubicBezTo>
                <a:cubicBezTo>
                  <a:pt x="253486" y="1653317"/>
                  <a:pt x="296348" y="1576796"/>
                  <a:pt x="365931" y="1519233"/>
                </a:cubicBezTo>
                <a:cubicBezTo>
                  <a:pt x="435513" y="1461669"/>
                  <a:pt x="518710" y="1433904"/>
                  <a:pt x="597120" y="1435608"/>
                </a:cubicBezTo>
                <a:close/>
                <a:moveTo>
                  <a:pt x="1650985" y="1299221"/>
                </a:moveTo>
                <a:cubicBezTo>
                  <a:pt x="1711282" y="1293845"/>
                  <a:pt x="1775815" y="1304543"/>
                  <a:pt x="1837099" y="1333381"/>
                </a:cubicBezTo>
                <a:cubicBezTo>
                  <a:pt x="1918811" y="1371831"/>
                  <a:pt x="1979356" y="1435289"/>
                  <a:pt x="2011200" y="1506961"/>
                </a:cubicBezTo>
                <a:cubicBezTo>
                  <a:pt x="1935677" y="1528112"/>
                  <a:pt x="1848190" y="1521910"/>
                  <a:pt x="1766478" y="1483459"/>
                </a:cubicBezTo>
                <a:cubicBezTo>
                  <a:pt x="1684766" y="1445008"/>
                  <a:pt x="1624220" y="1381551"/>
                  <a:pt x="1592376" y="1309878"/>
                </a:cubicBezTo>
                <a:cubicBezTo>
                  <a:pt x="1611257" y="1304591"/>
                  <a:pt x="1630885" y="1301013"/>
                  <a:pt x="1650985" y="1299221"/>
                </a:cubicBezTo>
                <a:close/>
                <a:moveTo>
                  <a:pt x="458721" y="1299221"/>
                </a:moveTo>
                <a:cubicBezTo>
                  <a:pt x="478820" y="1301013"/>
                  <a:pt x="498449" y="1304591"/>
                  <a:pt x="517330" y="1309878"/>
                </a:cubicBezTo>
                <a:cubicBezTo>
                  <a:pt x="485486" y="1381551"/>
                  <a:pt x="424940" y="1445008"/>
                  <a:pt x="343228" y="1483459"/>
                </a:cubicBezTo>
                <a:cubicBezTo>
                  <a:pt x="261516" y="1521910"/>
                  <a:pt x="174029" y="1528111"/>
                  <a:pt x="98506" y="1506961"/>
                </a:cubicBezTo>
                <a:cubicBezTo>
                  <a:pt x="130349" y="1435289"/>
                  <a:pt x="190895" y="1371831"/>
                  <a:pt x="272607" y="1333381"/>
                </a:cubicBezTo>
                <a:cubicBezTo>
                  <a:pt x="333891" y="1304543"/>
                  <a:pt x="398424" y="1293845"/>
                  <a:pt x="458721" y="1299221"/>
                </a:cubicBezTo>
                <a:close/>
                <a:moveTo>
                  <a:pt x="1815445" y="1123451"/>
                </a:moveTo>
                <a:cubicBezTo>
                  <a:pt x="1837069" y="1123741"/>
                  <a:pt x="1859095" y="1125929"/>
                  <a:pt x="1881271" y="1130160"/>
                </a:cubicBezTo>
                <a:cubicBezTo>
                  <a:pt x="1969979" y="1147082"/>
                  <a:pt x="2044403" y="1193488"/>
                  <a:pt x="2093070" y="1254990"/>
                </a:cubicBezTo>
                <a:cubicBezTo>
                  <a:pt x="2025180" y="1294258"/>
                  <a:pt x="1938899" y="1310008"/>
                  <a:pt x="1850192" y="1293086"/>
                </a:cubicBezTo>
                <a:cubicBezTo>
                  <a:pt x="1761485" y="1276164"/>
                  <a:pt x="1687060" y="1229758"/>
                  <a:pt x="1638392" y="1168255"/>
                </a:cubicBezTo>
                <a:cubicBezTo>
                  <a:pt x="1689310" y="1138805"/>
                  <a:pt x="1750573" y="1122583"/>
                  <a:pt x="1815445" y="1123451"/>
                </a:cubicBezTo>
                <a:close/>
                <a:moveTo>
                  <a:pt x="294261" y="1123451"/>
                </a:moveTo>
                <a:cubicBezTo>
                  <a:pt x="359133" y="1122583"/>
                  <a:pt x="420396" y="1138805"/>
                  <a:pt x="471314" y="1168256"/>
                </a:cubicBezTo>
                <a:cubicBezTo>
                  <a:pt x="422647" y="1229757"/>
                  <a:pt x="348222" y="1276164"/>
                  <a:pt x="259514" y="1293086"/>
                </a:cubicBezTo>
                <a:cubicBezTo>
                  <a:pt x="170807" y="1310008"/>
                  <a:pt x="84526" y="1294257"/>
                  <a:pt x="16636" y="1254990"/>
                </a:cubicBezTo>
                <a:cubicBezTo>
                  <a:pt x="65303" y="1193488"/>
                  <a:pt x="139728" y="1147082"/>
                  <a:pt x="228435" y="1130160"/>
                </a:cubicBezTo>
                <a:cubicBezTo>
                  <a:pt x="250611" y="1125929"/>
                  <a:pt x="272637" y="1123741"/>
                  <a:pt x="294261" y="1123451"/>
                </a:cubicBezTo>
                <a:close/>
                <a:moveTo>
                  <a:pt x="1873517" y="922337"/>
                </a:moveTo>
                <a:cubicBezTo>
                  <a:pt x="1963646" y="916667"/>
                  <a:pt x="2047273" y="943107"/>
                  <a:pt x="2109706" y="990574"/>
                </a:cubicBezTo>
                <a:cubicBezTo>
                  <a:pt x="2053714" y="1045491"/>
                  <a:pt x="1974060" y="1082204"/>
                  <a:pt x="1883932" y="1087874"/>
                </a:cubicBezTo>
                <a:cubicBezTo>
                  <a:pt x="1793803" y="1093544"/>
                  <a:pt x="1710176" y="1067105"/>
                  <a:pt x="1647742" y="1019638"/>
                </a:cubicBezTo>
                <a:cubicBezTo>
                  <a:pt x="1703734" y="964721"/>
                  <a:pt x="1783389" y="928008"/>
                  <a:pt x="1873517" y="922337"/>
                </a:cubicBezTo>
                <a:close/>
                <a:moveTo>
                  <a:pt x="236189" y="922337"/>
                </a:moveTo>
                <a:cubicBezTo>
                  <a:pt x="326317" y="928008"/>
                  <a:pt x="405972" y="964720"/>
                  <a:pt x="461964" y="1019638"/>
                </a:cubicBezTo>
                <a:cubicBezTo>
                  <a:pt x="399530" y="1067104"/>
                  <a:pt x="315903" y="1093544"/>
                  <a:pt x="225774" y="1087874"/>
                </a:cubicBezTo>
                <a:cubicBezTo>
                  <a:pt x="135646" y="1082204"/>
                  <a:pt x="55992" y="1045491"/>
                  <a:pt x="0" y="990574"/>
                </a:cubicBezTo>
                <a:cubicBezTo>
                  <a:pt x="62433" y="943107"/>
                  <a:pt x="146060" y="916667"/>
                  <a:pt x="236189" y="922337"/>
                </a:cubicBezTo>
                <a:close/>
                <a:moveTo>
                  <a:pt x="1942296" y="704767"/>
                </a:moveTo>
                <a:cubicBezTo>
                  <a:pt x="1983960" y="706288"/>
                  <a:pt x="2023923" y="715103"/>
                  <a:pt x="2060061" y="730327"/>
                </a:cubicBezTo>
                <a:cubicBezTo>
                  <a:pt x="2019486" y="797444"/>
                  <a:pt x="1951465" y="852812"/>
                  <a:pt x="1865578" y="880719"/>
                </a:cubicBezTo>
                <a:cubicBezTo>
                  <a:pt x="1779691" y="908625"/>
                  <a:pt x="1692116" y="903813"/>
                  <a:pt x="1619839" y="873364"/>
                </a:cubicBezTo>
                <a:cubicBezTo>
                  <a:pt x="1660415" y="806248"/>
                  <a:pt x="1728436" y="750879"/>
                  <a:pt x="1814323" y="722973"/>
                </a:cubicBezTo>
                <a:cubicBezTo>
                  <a:pt x="1857266" y="709020"/>
                  <a:pt x="1900632" y="703246"/>
                  <a:pt x="1942296" y="704767"/>
                </a:cubicBezTo>
                <a:close/>
                <a:moveTo>
                  <a:pt x="167410" y="704767"/>
                </a:moveTo>
                <a:cubicBezTo>
                  <a:pt x="209074" y="703246"/>
                  <a:pt x="252440" y="709020"/>
                  <a:pt x="295383" y="722973"/>
                </a:cubicBezTo>
                <a:cubicBezTo>
                  <a:pt x="381270" y="750879"/>
                  <a:pt x="449292" y="806247"/>
                  <a:pt x="489867" y="873364"/>
                </a:cubicBezTo>
                <a:cubicBezTo>
                  <a:pt x="417591" y="903813"/>
                  <a:pt x="330015" y="908625"/>
                  <a:pt x="244128" y="880719"/>
                </a:cubicBezTo>
                <a:cubicBezTo>
                  <a:pt x="158241" y="852812"/>
                  <a:pt x="90220" y="797444"/>
                  <a:pt x="49645" y="730327"/>
                </a:cubicBezTo>
                <a:cubicBezTo>
                  <a:pt x="85783" y="715103"/>
                  <a:pt x="125746" y="706288"/>
                  <a:pt x="167410" y="704767"/>
                </a:cubicBezTo>
                <a:close/>
                <a:moveTo>
                  <a:pt x="1887774" y="487375"/>
                </a:moveTo>
                <a:cubicBezTo>
                  <a:pt x="1907940" y="486634"/>
                  <a:pt x="1927862" y="487723"/>
                  <a:pt x="1947256" y="490603"/>
                </a:cubicBezTo>
                <a:cubicBezTo>
                  <a:pt x="1924647" y="565702"/>
                  <a:pt x="1872532" y="636247"/>
                  <a:pt x="1796284" y="684635"/>
                </a:cubicBezTo>
                <a:cubicBezTo>
                  <a:pt x="1720035" y="733024"/>
                  <a:pt x="1634014" y="750143"/>
                  <a:pt x="1556436" y="738625"/>
                </a:cubicBezTo>
                <a:cubicBezTo>
                  <a:pt x="1579046" y="663526"/>
                  <a:pt x="1631161" y="592981"/>
                  <a:pt x="1707409" y="544592"/>
                </a:cubicBezTo>
                <a:cubicBezTo>
                  <a:pt x="1764596" y="508300"/>
                  <a:pt x="1827279" y="489599"/>
                  <a:pt x="1887774" y="487375"/>
                </a:cubicBezTo>
                <a:close/>
                <a:moveTo>
                  <a:pt x="221932" y="487375"/>
                </a:moveTo>
                <a:cubicBezTo>
                  <a:pt x="282427" y="489598"/>
                  <a:pt x="345111" y="508300"/>
                  <a:pt x="402297" y="544592"/>
                </a:cubicBezTo>
                <a:cubicBezTo>
                  <a:pt x="478545" y="592981"/>
                  <a:pt x="530661" y="663526"/>
                  <a:pt x="553270" y="738625"/>
                </a:cubicBezTo>
                <a:cubicBezTo>
                  <a:pt x="475692" y="750142"/>
                  <a:pt x="389671" y="733024"/>
                  <a:pt x="313422" y="684635"/>
                </a:cubicBezTo>
                <a:cubicBezTo>
                  <a:pt x="237174" y="636247"/>
                  <a:pt x="185059" y="565701"/>
                  <a:pt x="162450" y="490603"/>
                </a:cubicBezTo>
                <a:cubicBezTo>
                  <a:pt x="181844" y="487723"/>
                  <a:pt x="201767" y="486634"/>
                  <a:pt x="221932" y="487375"/>
                </a:cubicBezTo>
                <a:close/>
                <a:moveTo>
                  <a:pt x="1778378" y="286464"/>
                </a:moveTo>
                <a:cubicBezTo>
                  <a:pt x="1775155" y="364827"/>
                  <a:pt x="1742221" y="446116"/>
                  <a:pt x="1680402" y="511946"/>
                </a:cubicBezTo>
                <a:cubicBezTo>
                  <a:pt x="1618583" y="577777"/>
                  <a:pt x="1539522" y="615750"/>
                  <a:pt x="1461517" y="623887"/>
                </a:cubicBezTo>
                <a:cubicBezTo>
                  <a:pt x="1464740" y="545525"/>
                  <a:pt x="1497673" y="464235"/>
                  <a:pt x="1559493" y="398405"/>
                </a:cubicBezTo>
                <a:cubicBezTo>
                  <a:pt x="1621312" y="332574"/>
                  <a:pt x="1700373" y="294601"/>
                  <a:pt x="1778378" y="286464"/>
                </a:cubicBezTo>
                <a:close/>
                <a:moveTo>
                  <a:pt x="331328" y="286464"/>
                </a:moveTo>
                <a:cubicBezTo>
                  <a:pt x="409333" y="294601"/>
                  <a:pt x="488394" y="332574"/>
                  <a:pt x="550213" y="398405"/>
                </a:cubicBezTo>
                <a:cubicBezTo>
                  <a:pt x="612033" y="464235"/>
                  <a:pt x="644967" y="545525"/>
                  <a:pt x="648189" y="623887"/>
                </a:cubicBezTo>
                <a:cubicBezTo>
                  <a:pt x="570185" y="615750"/>
                  <a:pt x="491123" y="577777"/>
                  <a:pt x="429304" y="511946"/>
                </a:cubicBezTo>
                <a:cubicBezTo>
                  <a:pt x="367485" y="446116"/>
                  <a:pt x="334551" y="364826"/>
                  <a:pt x="331328" y="286464"/>
                </a:cubicBezTo>
                <a:close/>
                <a:moveTo>
                  <a:pt x="1564038" y="130737"/>
                </a:moveTo>
                <a:cubicBezTo>
                  <a:pt x="1580404" y="207438"/>
                  <a:pt x="1568721" y="294364"/>
                  <a:pt x="1525215" y="373500"/>
                </a:cubicBezTo>
                <a:cubicBezTo>
                  <a:pt x="1481710" y="452637"/>
                  <a:pt x="1414576" y="509079"/>
                  <a:pt x="1341045" y="536359"/>
                </a:cubicBezTo>
                <a:cubicBezTo>
                  <a:pt x="1324679" y="459657"/>
                  <a:pt x="1336362" y="372731"/>
                  <a:pt x="1379867" y="293595"/>
                </a:cubicBezTo>
                <a:cubicBezTo>
                  <a:pt x="1423373" y="214458"/>
                  <a:pt x="1490507" y="158017"/>
                  <a:pt x="1564038" y="130737"/>
                </a:cubicBezTo>
                <a:close/>
                <a:moveTo>
                  <a:pt x="545669" y="130737"/>
                </a:moveTo>
                <a:cubicBezTo>
                  <a:pt x="619200" y="158017"/>
                  <a:pt x="686333" y="214458"/>
                  <a:pt x="729839" y="293595"/>
                </a:cubicBezTo>
                <a:cubicBezTo>
                  <a:pt x="773344" y="372731"/>
                  <a:pt x="785028" y="459657"/>
                  <a:pt x="768661" y="536359"/>
                </a:cubicBezTo>
                <a:cubicBezTo>
                  <a:pt x="695131" y="509078"/>
                  <a:pt x="627996" y="452637"/>
                  <a:pt x="584491" y="373500"/>
                </a:cubicBezTo>
                <a:cubicBezTo>
                  <a:pt x="540985" y="294364"/>
                  <a:pt x="529303" y="207438"/>
                  <a:pt x="545669" y="130737"/>
                </a:cubicBezTo>
                <a:close/>
                <a:moveTo>
                  <a:pt x="1317704" y="33206"/>
                </a:moveTo>
                <a:cubicBezTo>
                  <a:pt x="1352631" y="103428"/>
                  <a:pt x="1362932" y="190528"/>
                  <a:pt x="1340474" y="277998"/>
                </a:cubicBezTo>
                <a:cubicBezTo>
                  <a:pt x="1318015" y="365467"/>
                  <a:pt x="1267027" y="436832"/>
                  <a:pt x="1202591" y="481541"/>
                </a:cubicBezTo>
                <a:cubicBezTo>
                  <a:pt x="1167664" y="411319"/>
                  <a:pt x="1157362" y="324219"/>
                  <a:pt x="1179821" y="236749"/>
                </a:cubicBezTo>
                <a:cubicBezTo>
                  <a:pt x="1202279" y="149280"/>
                  <a:pt x="1253267" y="77916"/>
                  <a:pt x="1317704" y="33206"/>
                </a:cubicBezTo>
                <a:close/>
                <a:moveTo>
                  <a:pt x="792003" y="33206"/>
                </a:moveTo>
                <a:cubicBezTo>
                  <a:pt x="856440" y="77916"/>
                  <a:pt x="907428" y="149280"/>
                  <a:pt x="929886" y="236749"/>
                </a:cubicBezTo>
                <a:cubicBezTo>
                  <a:pt x="952345" y="324219"/>
                  <a:pt x="942044" y="411319"/>
                  <a:pt x="907116" y="481541"/>
                </a:cubicBezTo>
                <a:cubicBezTo>
                  <a:pt x="842680" y="436831"/>
                  <a:pt x="791692" y="365467"/>
                  <a:pt x="769233" y="277998"/>
                </a:cubicBezTo>
                <a:cubicBezTo>
                  <a:pt x="746775" y="190528"/>
                  <a:pt x="757077" y="103428"/>
                  <a:pt x="792003" y="33206"/>
                </a:cubicBezTo>
                <a:close/>
                <a:moveTo>
                  <a:pt x="1054853" y="0"/>
                </a:moveTo>
                <a:cubicBezTo>
                  <a:pt x="1106147" y="59330"/>
                  <a:pt x="1137785" y="141132"/>
                  <a:pt x="1137785" y="231438"/>
                </a:cubicBezTo>
                <a:cubicBezTo>
                  <a:pt x="1137785" y="321745"/>
                  <a:pt x="1106147" y="403548"/>
                  <a:pt x="1054853" y="462877"/>
                </a:cubicBezTo>
                <a:cubicBezTo>
                  <a:pt x="1003560" y="403548"/>
                  <a:pt x="971921" y="321745"/>
                  <a:pt x="971921" y="231438"/>
                </a:cubicBezTo>
                <a:cubicBezTo>
                  <a:pt x="971921" y="141132"/>
                  <a:pt x="1003560" y="59330"/>
                  <a:pt x="10548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7030A0"/>
                </a:solidFill>
                <a:latin typeface="方正小标宋简体" panose="03000509000000000000" charset="-122"/>
                <a:ea typeface="方正小标宋简体" panose="03000509000000000000" charset="-122"/>
              </a:rPr>
              <a:t>3</a:t>
            </a: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6991556" y="5029722"/>
            <a:ext cx="4054376" cy="49962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正确对待网络问题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5969002" y="5850590"/>
            <a:ext cx="5076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KSO_Shape"/>
          <p:cNvSpPr/>
          <p:nvPr/>
        </p:nvSpPr>
        <p:spPr>
          <a:xfrm>
            <a:off x="5969002" y="4903770"/>
            <a:ext cx="839125" cy="837726"/>
          </a:xfrm>
          <a:custGeom>
            <a:avLst/>
            <a:gdLst>
              <a:gd name="connsiteX0" fmla="*/ 1129309 w 2109706"/>
              <a:gd name="connsiteY0" fmla="*/ 1646317 h 2105544"/>
              <a:gd name="connsiteX1" fmla="*/ 1240594 w 2109706"/>
              <a:gd name="connsiteY1" fmla="*/ 1865537 h 2105544"/>
              <a:gd name="connsiteX2" fmla="*/ 1187323 w 2109706"/>
              <a:gd name="connsiteY2" fmla="*/ 2105544 h 2105544"/>
              <a:gd name="connsiteX3" fmla="*/ 1076038 w 2109706"/>
              <a:gd name="connsiteY3" fmla="*/ 1886325 h 2105544"/>
              <a:gd name="connsiteX4" fmla="*/ 1129309 w 2109706"/>
              <a:gd name="connsiteY4" fmla="*/ 1646317 h 2105544"/>
              <a:gd name="connsiteX5" fmla="*/ 980398 w 2109706"/>
              <a:gd name="connsiteY5" fmla="*/ 1646317 h 2105544"/>
              <a:gd name="connsiteX6" fmla="*/ 1033669 w 2109706"/>
              <a:gd name="connsiteY6" fmla="*/ 1886325 h 2105544"/>
              <a:gd name="connsiteX7" fmla="*/ 922384 w 2109706"/>
              <a:gd name="connsiteY7" fmla="*/ 2105544 h 2105544"/>
              <a:gd name="connsiteX8" fmla="*/ 869113 w 2109706"/>
              <a:gd name="connsiteY8" fmla="*/ 1865537 h 2105544"/>
              <a:gd name="connsiteX9" fmla="*/ 980398 w 2109706"/>
              <a:gd name="connsiteY9" fmla="*/ 1646317 h 2105544"/>
              <a:gd name="connsiteX10" fmla="*/ 1273542 w 2109706"/>
              <a:gd name="connsiteY10" fmla="*/ 1609284 h 2105544"/>
              <a:gd name="connsiteX11" fmla="*/ 1435849 w 2109706"/>
              <a:gd name="connsiteY11" fmla="*/ 1793941 h 2105544"/>
              <a:gd name="connsiteX12" fmla="*/ 1443938 w 2109706"/>
              <a:gd name="connsiteY12" fmla="*/ 2039656 h 2105544"/>
              <a:gd name="connsiteX13" fmla="*/ 1281632 w 2109706"/>
              <a:gd name="connsiteY13" fmla="*/ 1854999 h 2105544"/>
              <a:gd name="connsiteX14" fmla="*/ 1273542 w 2109706"/>
              <a:gd name="connsiteY14" fmla="*/ 1609284 h 2105544"/>
              <a:gd name="connsiteX15" fmla="*/ 836164 w 2109706"/>
              <a:gd name="connsiteY15" fmla="*/ 1609284 h 2105544"/>
              <a:gd name="connsiteX16" fmla="*/ 828074 w 2109706"/>
              <a:gd name="connsiteY16" fmla="*/ 1854999 h 2105544"/>
              <a:gd name="connsiteX17" fmla="*/ 665768 w 2109706"/>
              <a:gd name="connsiteY17" fmla="*/ 2039656 h 2105544"/>
              <a:gd name="connsiteX18" fmla="*/ 673858 w 2109706"/>
              <a:gd name="connsiteY18" fmla="*/ 1793941 h 2105544"/>
              <a:gd name="connsiteX19" fmla="*/ 836164 w 2109706"/>
              <a:gd name="connsiteY19" fmla="*/ 1609284 h 2105544"/>
              <a:gd name="connsiteX20" fmla="*/ 1404034 w 2109706"/>
              <a:gd name="connsiteY20" fmla="*/ 1537545 h 2105544"/>
              <a:gd name="connsiteX21" fmla="*/ 1607164 w 2109706"/>
              <a:gd name="connsiteY21" fmla="*/ 1676037 h 2105544"/>
              <a:gd name="connsiteX22" fmla="*/ 1676106 w 2109706"/>
              <a:gd name="connsiteY22" fmla="*/ 1912020 h 2105544"/>
              <a:gd name="connsiteX23" fmla="*/ 1472977 w 2109706"/>
              <a:gd name="connsiteY23" fmla="*/ 1773529 h 2105544"/>
              <a:gd name="connsiteX24" fmla="*/ 1404034 w 2109706"/>
              <a:gd name="connsiteY24" fmla="*/ 1537545 h 2105544"/>
              <a:gd name="connsiteX25" fmla="*/ 705672 w 2109706"/>
              <a:gd name="connsiteY25" fmla="*/ 1537545 h 2105544"/>
              <a:gd name="connsiteX26" fmla="*/ 636729 w 2109706"/>
              <a:gd name="connsiteY26" fmla="*/ 1773529 h 2105544"/>
              <a:gd name="connsiteX27" fmla="*/ 433600 w 2109706"/>
              <a:gd name="connsiteY27" fmla="*/ 1912020 h 2105544"/>
              <a:gd name="connsiteX28" fmla="*/ 502542 w 2109706"/>
              <a:gd name="connsiteY28" fmla="*/ 1676037 h 2105544"/>
              <a:gd name="connsiteX29" fmla="*/ 705672 w 2109706"/>
              <a:gd name="connsiteY29" fmla="*/ 1537545 h 2105544"/>
              <a:gd name="connsiteX30" fmla="*/ 1512586 w 2109706"/>
              <a:gd name="connsiteY30" fmla="*/ 1435608 h 2105544"/>
              <a:gd name="connsiteX31" fmla="*/ 1743775 w 2109706"/>
              <a:gd name="connsiteY31" fmla="*/ 1519233 h 2105544"/>
              <a:gd name="connsiteX32" fmla="*/ 1869239 w 2109706"/>
              <a:gd name="connsiteY32" fmla="*/ 1730657 h 2105544"/>
              <a:gd name="connsiteX33" fmla="*/ 1638050 w 2109706"/>
              <a:gd name="connsiteY33" fmla="*/ 1647033 h 2105544"/>
              <a:gd name="connsiteX34" fmla="*/ 1512586 w 2109706"/>
              <a:gd name="connsiteY34" fmla="*/ 1435608 h 2105544"/>
              <a:gd name="connsiteX35" fmla="*/ 597120 w 2109706"/>
              <a:gd name="connsiteY35" fmla="*/ 1435608 h 2105544"/>
              <a:gd name="connsiteX36" fmla="*/ 471656 w 2109706"/>
              <a:gd name="connsiteY36" fmla="*/ 1647033 h 2105544"/>
              <a:gd name="connsiteX37" fmla="*/ 240467 w 2109706"/>
              <a:gd name="connsiteY37" fmla="*/ 1730657 h 2105544"/>
              <a:gd name="connsiteX38" fmla="*/ 365931 w 2109706"/>
              <a:gd name="connsiteY38" fmla="*/ 1519233 h 2105544"/>
              <a:gd name="connsiteX39" fmla="*/ 597120 w 2109706"/>
              <a:gd name="connsiteY39" fmla="*/ 1435608 h 2105544"/>
              <a:gd name="connsiteX40" fmla="*/ 1650985 w 2109706"/>
              <a:gd name="connsiteY40" fmla="*/ 1299221 h 2105544"/>
              <a:gd name="connsiteX41" fmla="*/ 1837099 w 2109706"/>
              <a:gd name="connsiteY41" fmla="*/ 1333381 h 2105544"/>
              <a:gd name="connsiteX42" fmla="*/ 2011200 w 2109706"/>
              <a:gd name="connsiteY42" fmla="*/ 1506961 h 2105544"/>
              <a:gd name="connsiteX43" fmla="*/ 1766478 w 2109706"/>
              <a:gd name="connsiteY43" fmla="*/ 1483459 h 2105544"/>
              <a:gd name="connsiteX44" fmla="*/ 1592376 w 2109706"/>
              <a:gd name="connsiteY44" fmla="*/ 1309878 h 2105544"/>
              <a:gd name="connsiteX45" fmla="*/ 1650985 w 2109706"/>
              <a:gd name="connsiteY45" fmla="*/ 1299221 h 2105544"/>
              <a:gd name="connsiteX46" fmla="*/ 458721 w 2109706"/>
              <a:gd name="connsiteY46" fmla="*/ 1299221 h 2105544"/>
              <a:gd name="connsiteX47" fmla="*/ 517330 w 2109706"/>
              <a:gd name="connsiteY47" fmla="*/ 1309878 h 2105544"/>
              <a:gd name="connsiteX48" fmla="*/ 343228 w 2109706"/>
              <a:gd name="connsiteY48" fmla="*/ 1483459 h 2105544"/>
              <a:gd name="connsiteX49" fmla="*/ 98506 w 2109706"/>
              <a:gd name="connsiteY49" fmla="*/ 1506961 h 2105544"/>
              <a:gd name="connsiteX50" fmla="*/ 272607 w 2109706"/>
              <a:gd name="connsiteY50" fmla="*/ 1333381 h 2105544"/>
              <a:gd name="connsiteX51" fmla="*/ 458721 w 2109706"/>
              <a:gd name="connsiteY51" fmla="*/ 1299221 h 2105544"/>
              <a:gd name="connsiteX52" fmla="*/ 1815445 w 2109706"/>
              <a:gd name="connsiteY52" fmla="*/ 1123451 h 2105544"/>
              <a:gd name="connsiteX53" fmla="*/ 1881271 w 2109706"/>
              <a:gd name="connsiteY53" fmla="*/ 1130160 h 2105544"/>
              <a:gd name="connsiteX54" fmla="*/ 2093070 w 2109706"/>
              <a:gd name="connsiteY54" fmla="*/ 1254990 h 2105544"/>
              <a:gd name="connsiteX55" fmla="*/ 1850192 w 2109706"/>
              <a:gd name="connsiteY55" fmla="*/ 1293086 h 2105544"/>
              <a:gd name="connsiteX56" fmla="*/ 1638392 w 2109706"/>
              <a:gd name="connsiteY56" fmla="*/ 1168255 h 2105544"/>
              <a:gd name="connsiteX57" fmla="*/ 1815445 w 2109706"/>
              <a:gd name="connsiteY57" fmla="*/ 1123451 h 2105544"/>
              <a:gd name="connsiteX58" fmla="*/ 294261 w 2109706"/>
              <a:gd name="connsiteY58" fmla="*/ 1123451 h 2105544"/>
              <a:gd name="connsiteX59" fmla="*/ 471314 w 2109706"/>
              <a:gd name="connsiteY59" fmla="*/ 1168256 h 2105544"/>
              <a:gd name="connsiteX60" fmla="*/ 259514 w 2109706"/>
              <a:gd name="connsiteY60" fmla="*/ 1293086 h 2105544"/>
              <a:gd name="connsiteX61" fmla="*/ 16636 w 2109706"/>
              <a:gd name="connsiteY61" fmla="*/ 1254990 h 2105544"/>
              <a:gd name="connsiteX62" fmla="*/ 228435 w 2109706"/>
              <a:gd name="connsiteY62" fmla="*/ 1130160 h 2105544"/>
              <a:gd name="connsiteX63" fmla="*/ 294261 w 2109706"/>
              <a:gd name="connsiteY63" fmla="*/ 1123451 h 2105544"/>
              <a:gd name="connsiteX64" fmla="*/ 1873517 w 2109706"/>
              <a:gd name="connsiteY64" fmla="*/ 922337 h 2105544"/>
              <a:gd name="connsiteX65" fmla="*/ 2109706 w 2109706"/>
              <a:gd name="connsiteY65" fmla="*/ 990574 h 2105544"/>
              <a:gd name="connsiteX66" fmla="*/ 1883932 w 2109706"/>
              <a:gd name="connsiteY66" fmla="*/ 1087874 h 2105544"/>
              <a:gd name="connsiteX67" fmla="*/ 1647742 w 2109706"/>
              <a:gd name="connsiteY67" fmla="*/ 1019638 h 2105544"/>
              <a:gd name="connsiteX68" fmla="*/ 1873517 w 2109706"/>
              <a:gd name="connsiteY68" fmla="*/ 922337 h 2105544"/>
              <a:gd name="connsiteX69" fmla="*/ 236189 w 2109706"/>
              <a:gd name="connsiteY69" fmla="*/ 922337 h 2105544"/>
              <a:gd name="connsiteX70" fmla="*/ 461964 w 2109706"/>
              <a:gd name="connsiteY70" fmla="*/ 1019638 h 2105544"/>
              <a:gd name="connsiteX71" fmla="*/ 225774 w 2109706"/>
              <a:gd name="connsiteY71" fmla="*/ 1087874 h 2105544"/>
              <a:gd name="connsiteX72" fmla="*/ 0 w 2109706"/>
              <a:gd name="connsiteY72" fmla="*/ 990574 h 2105544"/>
              <a:gd name="connsiteX73" fmla="*/ 236189 w 2109706"/>
              <a:gd name="connsiteY73" fmla="*/ 922337 h 2105544"/>
              <a:gd name="connsiteX74" fmla="*/ 1942296 w 2109706"/>
              <a:gd name="connsiteY74" fmla="*/ 704767 h 2105544"/>
              <a:gd name="connsiteX75" fmla="*/ 2060061 w 2109706"/>
              <a:gd name="connsiteY75" fmla="*/ 730327 h 2105544"/>
              <a:gd name="connsiteX76" fmla="*/ 1865578 w 2109706"/>
              <a:gd name="connsiteY76" fmla="*/ 880719 h 2105544"/>
              <a:gd name="connsiteX77" fmla="*/ 1619839 w 2109706"/>
              <a:gd name="connsiteY77" fmla="*/ 873364 h 2105544"/>
              <a:gd name="connsiteX78" fmla="*/ 1814323 w 2109706"/>
              <a:gd name="connsiteY78" fmla="*/ 722973 h 2105544"/>
              <a:gd name="connsiteX79" fmla="*/ 1942296 w 2109706"/>
              <a:gd name="connsiteY79" fmla="*/ 704767 h 2105544"/>
              <a:gd name="connsiteX80" fmla="*/ 167410 w 2109706"/>
              <a:gd name="connsiteY80" fmla="*/ 704767 h 2105544"/>
              <a:gd name="connsiteX81" fmla="*/ 295383 w 2109706"/>
              <a:gd name="connsiteY81" fmla="*/ 722973 h 2105544"/>
              <a:gd name="connsiteX82" fmla="*/ 489867 w 2109706"/>
              <a:gd name="connsiteY82" fmla="*/ 873364 h 2105544"/>
              <a:gd name="connsiteX83" fmla="*/ 244128 w 2109706"/>
              <a:gd name="connsiteY83" fmla="*/ 880719 h 2105544"/>
              <a:gd name="connsiteX84" fmla="*/ 49645 w 2109706"/>
              <a:gd name="connsiteY84" fmla="*/ 730327 h 2105544"/>
              <a:gd name="connsiteX85" fmla="*/ 167410 w 2109706"/>
              <a:gd name="connsiteY85" fmla="*/ 704767 h 2105544"/>
              <a:gd name="connsiteX86" fmla="*/ 1887774 w 2109706"/>
              <a:gd name="connsiteY86" fmla="*/ 487375 h 2105544"/>
              <a:gd name="connsiteX87" fmla="*/ 1947256 w 2109706"/>
              <a:gd name="connsiteY87" fmla="*/ 490603 h 2105544"/>
              <a:gd name="connsiteX88" fmla="*/ 1796284 w 2109706"/>
              <a:gd name="connsiteY88" fmla="*/ 684635 h 2105544"/>
              <a:gd name="connsiteX89" fmla="*/ 1556436 w 2109706"/>
              <a:gd name="connsiteY89" fmla="*/ 738625 h 2105544"/>
              <a:gd name="connsiteX90" fmla="*/ 1707409 w 2109706"/>
              <a:gd name="connsiteY90" fmla="*/ 544592 h 2105544"/>
              <a:gd name="connsiteX91" fmla="*/ 1887774 w 2109706"/>
              <a:gd name="connsiteY91" fmla="*/ 487375 h 2105544"/>
              <a:gd name="connsiteX92" fmla="*/ 221932 w 2109706"/>
              <a:gd name="connsiteY92" fmla="*/ 487375 h 2105544"/>
              <a:gd name="connsiteX93" fmla="*/ 402297 w 2109706"/>
              <a:gd name="connsiteY93" fmla="*/ 544592 h 2105544"/>
              <a:gd name="connsiteX94" fmla="*/ 553270 w 2109706"/>
              <a:gd name="connsiteY94" fmla="*/ 738625 h 2105544"/>
              <a:gd name="connsiteX95" fmla="*/ 313422 w 2109706"/>
              <a:gd name="connsiteY95" fmla="*/ 684635 h 2105544"/>
              <a:gd name="connsiteX96" fmla="*/ 162450 w 2109706"/>
              <a:gd name="connsiteY96" fmla="*/ 490603 h 2105544"/>
              <a:gd name="connsiteX97" fmla="*/ 221932 w 2109706"/>
              <a:gd name="connsiteY97" fmla="*/ 487375 h 2105544"/>
              <a:gd name="connsiteX98" fmla="*/ 1778378 w 2109706"/>
              <a:gd name="connsiteY98" fmla="*/ 286464 h 2105544"/>
              <a:gd name="connsiteX99" fmla="*/ 1680402 w 2109706"/>
              <a:gd name="connsiteY99" fmla="*/ 511946 h 2105544"/>
              <a:gd name="connsiteX100" fmla="*/ 1461517 w 2109706"/>
              <a:gd name="connsiteY100" fmla="*/ 623887 h 2105544"/>
              <a:gd name="connsiteX101" fmla="*/ 1559493 w 2109706"/>
              <a:gd name="connsiteY101" fmla="*/ 398405 h 2105544"/>
              <a:gd name="connsiteX102" fmla="*/ 1778378 w 2109706"/>
              <a:gd name="connsiteY102" fmla="*/ 286464 h 2105544"/>
              <a:gd name="connsiteX103" fmla="*/ 331328 w 2109706"/>
              <a:gd name="connsiteY103" fmla="*/ 286464 h 2105544"/>
              <a:gd name="connsiteX104" fmla="*/ 550213 w 2109706"/>
              <a:gd name="connsiteY104" fmla="*/ 398405 h 2105544"/>
              <a:gd name="connsiteX105" fmla="*/ 648189 w 2109706"/>
              <a:gd name="connsiteY105" fmla="*/ 623887 h 2105544"/>
              <a:gd name="connsiteX106" fmla="*/ 429304 w 2109706"/>
              <a:gd name="connsiteY106" fmla="*/ 511946 h 2105544"/>
              <a:gd name="connsiteX107" fmla="*/ 331328 w 2109706"/>
              <a:gd name="connsiteY107" fmla="*/ 286464 h 2105544"/>
              <a:gd name="connsiteX108" fmla="*/ 1564038 w 2109706"/>
              <a:gd name="connsiteY108" fmla="*/ 130737 h 2105544"/>
              <a:gd name="connsiteX109" fmla="*/ 1525215 w 2109706"/>
              <a:gd name="connsiteY109" fmla="*/ 373500 h 2105544"/>
              <a:gd name="connsiteX110" fmla="*/ 1341045 w 2109706"/>
              <a:gd name="connsiteY110" fmla="*/ 536359 h 2105544"/>
              <a:gd name="connsiteX111" fmla="*/ 1379867 w 2109706"/>
              <a:gd name="connsiteY111" fmla="*/ 293595 h 2105544"/>
              <a:gd name="connsiteX112" fmla="*/ 1564038 w 2109706"/>
              <a:gd name="connsiteY112" fmla="*/ 130737 h 2105544"/>
              <a:gd name="connsiteX113" fmla="*/ 545669 w 2109706"/>
              <a:gd name="connsiteY113" fmla="*/ 130737 h 2105544"/>
              <a:gd name="connsiteX114" fmla="*/ 729839 w 2109706"/>
              <a:gd name="connsiteY114" fmla="*/ 293595 h 2105544"/>
              <a:gd name="connsiteX115" fmla="*/ 768661 w 2109706"/>
              <a:gd name="connsiteY115" fmla="*/ 536359 h 2105544"/>
              <a:gd name="connsiteX116" fmla="*/ 584491 w 2109706"/>
              <a:gd name="connsiteY116" fmla="*/ 373500 h 2105544"/>
              <a:gd name="connsiteX117" fmla="*/ 545669 w 2109706"/>
              <a:gd name="connsiteY117" fmla="*/ 130737 h 2105544"/>
              <a:gd name="connsiteX118" fmla="*/ 1317704 w 2109706"/>
              <a:gd name="connsiteY118" fmla="*/ 33206 h 2105544"/>
              <a:gd name="connsiteX119" fmla="*/ 1340474 w 2109706"/>
              <a:gd name="connsiteY119" fmla="*/ 277998 h 2105544"/>
              <a:gd name="connsiteX120" fmla="*/ 1202591 w 2109706"/>
              <a:gd name="connsiteY120" fmla="*/ 481541 h 2105544"/>
              <a:gd name="connsiteX121" fmla="*/ 1179821 w 2109706"/>
              <a:gd name="connsiteY121" fmla="*/ 236749 h 2105544"/>
              <a:gd name="connsiteX122" fmla="*/ 1317704 w 2109706"/>
              <a:gd name="connsiteY122" fmla="*/ 33206 h 2105544"/>
              <a:gd name="connsiteX123" fmla="*/ 792003 w 2109706"/>
              <a:gd name="connsiteY123" fmla="*/ 33206 h 2105544"/>
              <a:gd name="connsiteX124" fmla="*/ 929886 w 2109706"/>
              <a:gd name="connsiteY124" fmla="*/ 236749 h 2105544"/>
              <a:gd name="connsiteX125" fmla="*/ 907116 w 2109706"/>
              <a:gd name="connsiteY125" fmla="*/ 481541 h 2105544"/>
              <a:gd name="connsiteX126" fmla="*/ 769233 w 2109706"/>
              <a:gd name="connsiteY126" fmla="*/ 277998 h 2105544"/>
              <a:gd name="connsiteX127" fmla="*/ 792003 w 2109706"/>
              <a:gd name="connsiteY127" fmla="*/ 33206 h 2105544"/>
              <a:gd name="connsiteX128" fmla="*/ 1054853 w 2109706"/>
              <a:gd name="connsiteY128" fmla="*/ 0 h 2105544"/>
              <a:gd name="connsiteX129" fmla="*/ 1137785 w 2109706"/>
              <a:gd name="connsiteY129" fmla="*/ 231438 h 2105544"/>
              <a:gd name="connsiteX130" fmla="*/ 1054853 w 2109706"/>
              <a:gd name="connsiteY130" fmla="*/ 462877 h 2105544"/>
              <a:gd name="connsiteX131" fmla="*/ 971921 w 2109706"/>
              <a:gd name="connsiteY131" fmla="*/ 231438 h 2105544"/>
              <a:gd name="connsiteX132" fmla="*/ 1054853 w 2109706"/>
              <a:gd name="connsiteY132" fmla="*/ 0 h 210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109706" h="2105544">
                <a:moveTo>
                  <a:pt x="1129309" y="1646317"/>
                </a:moveTo>
                <a:cubicBezTo>
                  <a:pt x="1187634" y="1698750"/>
                  <a:pt x="1229276" y="1775942"/>
                  <a:pt x="1240594" y="1865537"/>
                </a:cubicBezTo>
                <a:cubicBezTo>
                  <a:pt x="1251913" y="1955131"/>
                  <a:pt x="1230775" y="2040254"/>
                  <a:pt x="1187323" y="2105544"/>
                </a:cubicBezTo>
                <a:cubicBezTo>
                  <a:pt x="1128998" y="2053111"/>
                  <a:pt x="1087357" y="1975920"/>
                  <a:pt x="1076038" y="1886325"/>
                </a:cubicBezTo>
                <a:cubicBezTo>
                  <a:pt x="1064720" y="1796731"/>
                  <a:pt x="1085856" y="1711608"/>
                  <a:pt x="1129309" y="1646317"/>
                </a:cubicBezTo>
                <a:close/>
                <a:moveTo>
                  <a:pt x="980398" y="1646317"/>
                </a:moveTo>
                <a:cubicBezTo>
                  <a:pt x="1023850" y="1711608"/>
                  <a:pt x="1044988" y="1796731"/>
                  <a:pt x="1033669" y="1886325"/>
                </a:cubicBezTo>
                <a:cubicBezTo>
                  <a:pt x="1022351" y="1975920"/>
                  <a:pt x="980709" y="2053111"/>
                  <a:pt x="922384" y="2105544"/>
                </a:cubicBezTo>
                <a:cubicBezTo>
                  <a:pt x="878931" y="2040254"/>
                  <a:pt x="857794" y="1955131"/>
                  <a:pt x="869113" y="1865537"/>
                </a:cubicBezTo>
                <a:cubicBezTo>
                  <a:pt x="880431" y="1775942"/>
                  <a:pt x="922073" y="1698750"/>
                  <a:pt x="980398" y="1646317"/>
                </a:cubicBezTo>
                <a:close/>
                <a:moveTo>
                  <a:pt x="1273542" y="1609284"/>
                </a:moveTo>
                <a:cubicBezTo>
                  <a:pt x="1343074" y="1645565"/>
                  <a:pt x="1402604" y="1709976"/>
                  <a:pt x="1435849" y="1793941"/>
                </a:cubicBezTo>
                <a:cubicBezTo>
                  <a:pt x="1469093" y="1877906"/>
                  <a:pt x="1469789" y="1965610"/>
                  <a:pt x="1443938" y="2039656"/>
                </a:cubicBezTo>
                <a:cubicBezTo>
                  <a:pt x="1374406" y="2003375"/>
                  <a:pt x="1314876" y="1938964"/>
                  <a:pt x="1281632" y="1854999"/>
                </a:cubicBezTo>
                <a:cubicBezTo>
                  <a:pt x="1248388" y="1771034"/>
                  <a:pt x="1247691" y="1683329"/>
                  <a:pt x="1273542" y="1609284"/>
                </a:cubicBezTo>
                <a:close/>
                <a:moveTo>
                  <a:pt x="836164" y="1609284"/>
                </a:moveTo>
                <a:cubicBezTo>
                  <a:pt x="862014" y="1683329"/>
                  <a:pt x="861318" y="1771034"/>
                  <a:pt x="828074" y="1854999"/>
                </a:cubicBezTo>
                <a:cubicBezTo>
                  <a:pt x="794830" y="1938964"/>
                  <a:pt x="735299" y="2003375"/>
                  <a:pt x="665768" y="2039656"/>
                </a:cubicBezTo>
                <a:cubicBezTo>
                  <a:pt x="639917" y="1965610"/>
                  <a:pt x="640613" y="1877906"/>
                  <a:pt x="673858" y="1793941"/>
                </a:cubicBezTo>
                <a:cubicBezTo>
                  <a:pt x="707102" y="1709976"/>
                  <a:pt x="766632" y="1645565"/>
                  <a:pt x="836164" y="1609284"/>
                </a:cubicBezTo>
                <a:close/>
                <a:moveTo>
                  <a:pt x="1404034" y="1537545"/>
                </a:moveTo>
                <a:cubicBezTo>
                  <a:pt x="1480404" y="1555395"/>
                  <a:pt x="1554083" y="1602977"/>
                  <a:pt x="1607164" y="1676037"/>
                </a:cubicBezTo>
                <a:cubicBezTo>
                  <a:pt x="1660245" y="1749096"/>
                  <a:pt x="1682730" y="1833873"/>
                  <a:pt x="1676106" y="1912020"/>
                </a:cubicBezTo>
                <a:cubicBezTo>
                  <a:pt x="1599736" y="1894171"/>
                  <a:pt x="1526058" y="1846589"/>
                  <a:pt x="1472977" y="1773529"/>
                </a:cubicBezTo>
                <a:cubicBezTo>
                  <a:pt x="1419896" y="1700470"/>
                  <a:pt x="1397410" y="1615693"/>
                  <a:pt x="1404034" y="1537545"/>
                </a:cubicBezTo>
                <a:close/>
                <a:moveTo>
                  <a:pt x="705672" y="1537545"/>
                </a:moveTo>
                <a:cubicBezTo>
                  <a:pt x="712296" y="1615693"/>
                  <a:pt x="689810" y="1700470"/>
                  <a:pt x="636729" y="1773529"/>
                </a:cubicBezTo>
                <a:cubicBezTo>
                  <a:pt x="583648" y="1846589"/>
                  <a:pt x="509970" y="1894171"/>
                  <a:pt x="433600" y="1912020"/>
                </a:cubicBezTo>
                <a:cubicBezTo>
                  <a:pt x="426976" y="1833872"/>
                  <a:pt x="449461" y="1749096"/>
                  <a:pt x="502542" y="1676037"/>
                </a:cubicBezTo>
                <a:cubicBezTo>
                  <a:pt x="555623" y="1602977"/>
                  <a:pt x="629302" y="1555394"/>
                  <a:pt x="705672" y="1537545"/>
                </a:cubicBezTo>
                <a:close/>
                <a:moveTo>
                  <a:pt x="1512586" y="1435608"/>
                </a:moveTo>
                <a:cubicBezTo>
                  <a:pt x="1590995" y="1433905"/>
                  <a:pt x="1674193" y="1461669"/>
                  <a:pt x="1743775" y="1519233"/>
                </a:cubicBezTo>
                <a:cubicBezTo>
                  <a:pt x="1813358" y="1576796"/>
                  <a:pt x="1856220" y="1653317"/>
                  <a:pt x="1869239" y="1730657"/>
                </a:cubicBezTo>
                <a:cubicBezTo>
                  <a:pt x="1790829" y="1732361"/>
                  <a:pt x="1707632" y="1704597"/>
                  <a:pt x="1638050" y="1647033"/>
                </a:cubicBezTo>
                <a:cubicBezTo>
                  <a:pt x="1568467" y="1589470"/>
                  <a:pt x="1525604" y="1512949"/>
                  <a:pt x="1512586" y="1435608"/>
                </a:cubicBezTo>
                <a:close/>
                <a:moveTo>
                  <a:pt x="597120" y="1435608"/>
                </a:moveTo>
                <a:cubicBezTo>
                  <a:pt x="584101" y="1512948"/>
                  <a:pt x="541239" y="1589470"/>
                  <a:pt x="471656" y="1647033"/>
                </a:cubicBezTo>
                <a:cubicBezTo>
                  <a:pt x="402074" y="1704597"/>
                  <a:pt x="318877" y="1732361"/>
                  <a:pt x="240467" y="1730657"/>
                </a:cubicBezTo>
                <a:cubicBezTo>
                  <a:pt x="253486" y="1653317"/>
                  <a:pt x="296348" y="1576796"/>
                  <a:pt x="365931" y="1519233"/>
                </a:cubicBezTo>
                <a:cubicBezTo>
                  <a:pt x="435513" y="1461669"/>
                  <a:pt x="518710" y="1433904"/>
                  <a:pt x="597120" y="1435608"/>
                </a:cubicBezTo>
                <a:close/>
                <a:moveTo>
                  <a:pt x="1650985" y="1299221"/>
                </a:moveTo>
                <a:cubicBezTo>
                  <a:pt x="1711282" y="1293845"/>
                  <a:pt x="1775815" y="1304543"/>
                  <a:pt x="1837099" y="1333381"/>
                </a:cubicBezTo>
                <a:cubicBezTo>
                  <a:pt x="1918811" y="1371831"/>
                  <a:pt x="1979356" y="1435289"/>
                  <a:pt x="2011200" y="1506961"/>
                </a:cubicBezTo>
                <a:cubicBezTo>
                  <a:pt x="1935677" y="1528112"/>
                  <a:pt x="1848190" y="1521910"/>
                  <a:pt x="1766478" y="1483459"/>
                </a:cubicBezTo>
                <a:cubicBezTo>
                  <a:pt x="1684766" y="1445008"/>
                  <a:pt x="1624220" y="1381551"/>
                  <a:pt x="1592376" y="1309878"/>
                </a:cubicBezTo>
                <a:cubicBezTo>
                  <a:pt x="1611257" y="1304591"/>
                  <a:pt x="1630885" y="1301013"/>
                  <a:pt x="1650985" y="1299221"/>
                </a:cubicBezTo>
                <a:close/>
                <a:moveTo>
                  <a:pt x="458721" y="1299221"/>
                </a:moveTo>
                <a:cubicBezTo>
                  <a:pt x="478820" y="1301013"/>
                  <a:pt x="498449" y="1304591"/>
                  <a:pt x="517330" y="1309878"/>
                </a:cubicBezTo>
                <a:cubicBezTo>
                  <a:pt x="485486" y="1381551"/>
                  <a:pt x="424940" y="1445008"/>
                  <a:pt x="343228" y="1483459"/>
                </a:cubicBezTo>
                <a:cubicBezTo>
                  <a:pt x="261516" y="1521910"/>
                  <a:pt x="174029" y="1528111"/>
                  <a:pt x="98506" y="1506961"/>
                </a:cubicBezTo>
                <a:cubicBezTo>
                  <a:pt x="130349" y="1435289"/>
                  <a:pt x="190895" y="1371831"/>
                  <a:pt x="272607" y="1333381"/>
                </a:cubicBezTo>
                <a:cubicBezTo>
                  <a:pt x="333891" y="1304543"/>
                  <a:pt x="398424" y="1293845"/>
                  <a:pt x="458721" y="1299221"/>
                </a:cubicBezTo>
                <a:close/>
                <a:moveTo>
                  <a:pt x="1815445" y="1123451"/>
                </a:moveTo>
                <a:cubicBezTo>
                  <a:pt x="1837069" y="1123741"/>
                  <a:pt x="1859095" y="1125929"/>
                  <a:pt x="1881271" y="1130160"/>
                </a:cubicBezTo>
                <a:cubicBezTo>
                  <a:pt x="1969979" y="1147082"/>
                  <a:pt x="2044403" y="1193488"/>
                  <a:pt x="2093070" y="1254990"/>
                </a:cubicBezTo>
                <a:cubicBezTo>
                  <a:pt x="2025180" y="1294258"/>
                  <a:pt x="1938899" y="1310008"/>
                  <a:pt x="1850192" y="1293086"/>
                </a:cubicBezTo>
                <a:cubicBezTo>
                  <a:pt x="1761485" y="1276164"/>
                  <a:pt x="1687060" y="1229758"/>
                  <a:pt x="1638392" y="1168255"/>
                </a:cubicBezTo>
                <a:cubicBezTo>
                  <a:pt x="1689310" y="1138805"/>
                  <a:pt x="1750573" y="1122583"/>
                  <a:pt x="1815445" y="1123451"/>
                </a:cubicBezTo>
                <a:close/>
                <a:moveTo>
                  <a:pt x="294261" y="1123451"/>
                </a:moveTo>
                <a:cubicBezTo>
                  <a:pt x="359133" y="1122583"/>
                  <a:pt x="420396" y="1138805"/>
                  <a:pt x="471314" y="1168256"/>
                </a:cubicBezTo>
                <a:cubicBezTo>
                  <a:pt x="422647" y="1229757"/>
                  <a:pt x="348222" y="1276164"/>
                  <a:pt x="259514" y="1293086"/>
                </a:cubicBezTo>
                <a:cubicBezTo>
                  <a:pt x="170807" y="1310008"/>
                  <a:pt x="84526" y="1294257"/>
                  <a:pt x="16636" y="1254990"/>
                </a:cubicBezTo>
                <a:cubicBezTo>
                  <a:pt x="65303" y="1193488"/>
                  <a:pt x="139728" y="1147082"/>
                  <a:pt x="228435" y="1130160"/>
                </a:cubicBezTo>
                <a:cubicBezTo>
                  <a:pt x="250611" y="1125929"/>
                  <a:pt x="272637" y="1123741"/>
                  <a:pt x="294261" y="1123451"/>
                </a:cubicBezTo>
                <a:close/>
                <a:moveTo>
                  <a:pt x="1873517" y="922337"/>
                </a:moveTo>
                <a:cubicBezTo>
                  <a:pt x="1963646" y="916667"/>
                  <a:pt x="2047273" y="943107"/>
                  <a:pt x="2109706" y="990574"/>
                </a:cubicBezTo>
                <a:cubicBezTo>
                  <a:pt x="2053714" y="1045491"/>
                  <a:pt x="1974060" y="1082204"/>
                  <a:pt x="1883932" y="1087874"/>
                </a:cubicBezTo>
                <a:cubicBezTo>
                  <a:pt x="1793803" y="1093544"/>
                  <a:pt x="1710176" y="1067105"/>
                  <a:pt x="1647742" y="1019638"/>
                </a:cubicBezTo>
                <a:cubicBezTo>
                  <a:pt x="1703734" y="964721"/>
                  <a:pt x="1783389" y="928008"/>
                  <a:pt x="1873517" y="922337"/>
                </a:cubicBezTo>
                <a:close/>
                <a:moveTo>
                  <a:pt x="236189" y="922337"/>
                </a:moveTo>
                <a:cubicBezTo>
                  <a:pt x="326317" y="928008"/>
                  <a:pt x="405972" y="964720"/>
                  <a:pt x="461964" y="1019638"/>
                </a:cubicBezTo>
                <a:cubicBezTo>
                  <a:pt x="399530" y="1067104"/>
                  <a:pt x="315903" y="1093544"/>
                  <a:pt x="225774" y="1087874"/>
                </a:cubicBezTo>
                <a:cubicBezTo>
                  <a:pt x="135646" y="1082204"/>
                  <a:pt x="55992" y="1045491"/>
                  <a:pt x="0" y="990574"/>
                </a:cubicBezTo>
                <a:cubicBezTo>
                  <a:pt x="62433" y="943107"/>
                  <a:pt x="146060" y="916667"/>
                  <a:pt x="236189" y="922337"/>
                </a:cubicBezTo>
                <a:close/>
                <a:moveTo>
                  <a:pt x="1942296" y="704767"/>
                </a:moveTo>
                <a:cubicBezTo>
                  <a:pt x="1983960" y="706288"/>
                  <a:pt x="2023923" y="715103"/>
                  <a:pt x="2060061" y="730327"/>
                </a:cubicBezTo>
                <a:cubicBezTo>
                  <a:pt x="2019486" y="797444"/>
                  <a:pt x="1951465" y="852812"/>
                  <a:pt x="1865578" y="880719"/>
                </a:cubicBezTo>
                <a:cubicBezTo>
                  <a:pt x="1779691" y="908625"/>
                  <a:pt x="1692116" y="903813"/>
                  <a:pt x="1619839" y="873364"/>
                </a:cubicBezTo>
                <a:cubicBezTo>
                  <a:pt x="1660415" y="806248"/>
                  <a:pt x="1728436" y="750879"/>
                  <a:pt x="1814323" y="722973"/>
                </a:cubicBezTo>
                <a:cubicBezTo>
                  <a:pt x="1857266" y="709020"/>
                  <a:pt x="1900632" y="703246"/>
                  <a:pt x="1942296" y="704767"/>
                </a:cubicBezTo>
                <a:close/>
                <a:moveTo>
                  <a:pt x="167410" y="704767"/>
                </a:moveTo>
                <a:cubicBezTo>
                  <a:pt x="209074" y="703246"/>
                  <a:pt x="252440" y="709020"/>
                  <a:pt x="295383" y="722973"/>
                </a:cubicBezTo>
                <a:cubicBezTo>
                  <a:pt x="381270" y="750879"/>
                  <a:pt x="449292" y="806247"/>
                  <a:pt x="489867" y="873364"/>
                </a:cubicBezTo>
                <a:cubicBezTo>
                  <a:pt x="417591" y="903813"/>
                  <a:pt x="330015" y="908625"/>
                  <a:pt x="244128" y="880719"/>
                </a:cubicBezTo>
                <a:cubicBezTo>
                  <a:pt x="158241" y="852812"/>
                  <a:pt x="90220" y="797444"/>
                  <a:pt x="49645" y="730327"/>
                </a:cubicBezTo>
                <a:cubicBezTo>
                  <a:pt x="85783" y="715103"/>
                  <a:pt x="125746" y="706288"/>
                  <a:pt x="167410" y="704767"/>
                </a:cubicBezTo>
                <a:close/>
                <a:moveTo>
                  <a:pt x="1887774" y="487375"/>
                </a:moveTo>
                <a:cubicBezTo>
                  <a:pt x="1907940" y="486634"/>
                  <a:pt x="1927862" y="487723"/>
                  <a:pt x="1947256" y="490603"/>
                </a:cubicBezTo>
                <a:cubicBezTo>
                  <a:pt x="1924647" y="565702"/>
                  <a:pt x="1872532" y="636247"/>
                  <a:pt x="1796284" y="684635"/>
                </a:cubicBezTo>
                <a:cubicBezTo>
                  <a:pt x="1720035" y="733024"/>
                  <a:pt x="1634014" y="750143"/>
                  <a:pt x="1556436" y="738625"/>
                </a:cubicBezTo>
                <a:cubicBezTo>
                  <a:pt x="1579046" y="663526"/>
                  <a:pt x="1631161" y="592981"/>
                  <a:pt x="1707409" y="544592"/>
                </a:cubicBezTo>
                <a:cubicBezTo>
                  <a:pt x="1764596" y="508300"/>
                  <a:pt x="1827279" y="489599"/>
                  <a:pt x="1887774" y="487375"/>
                </a:cubicBezTo>
                <a:close/>
                <a:moveTo>
                  <a:pt x="221932" y="487375"/>
                </a:moveTo>
                <a:cubicBezTo>
                  <a:pt x="282427" y="489598"/>
                  <a:pt x="345111" y="508300"/>
                  <a:pt x="402297" y="544592"/>
                </a:cubicBezTo>
                <a:cubicBezTo>
                  <a:pt x="478545" y="592981"/>
                  <a:pt x="530661" y="663526"/>
                  <a:pt x="553270" y="738625"/>
                </a:cubicBezTo>
                <a:cubicBezTo>
                  <a:pt x="475692" y="750142"/>
                  <a:pt x="389671" y="733024"/>
                  <a:pt x="313422" y="684635"/>
                </a:cubicBezTo>
                <a:cubicBezTo>
                  <a:pt x="237174" y="636247"/>
                  <a:pt x="185059" y="565701"/>
                  <a:pt x="162450" y="490603"/>
                </a:cubicBezTo>
                <a:cubicBezTo>
                  <a:pt x="181844" y="487723"/>
                  <a:pt x="201767" y="486634"/>
                  <a:pt x="221932" y="487375"/>
                </a:cubicBezTo>
                <a:close/>
                <a:moveTo>
                  <a:pt x="1778378" y="286464"/>
                </a:moveTo>
                <a:cubicBezTo>
                  <a:pt x="1775155" y="364827"/>
                  <a:pt x="1742221" y="446116"/>
                  <a:pt x="1680402" y="511946"/>
                </a:cubicBezTo>
                <a:cubicBezTo>
                  <a:pt x="1618583" y="577777"/>
                  <a:pt x="1539522" y="615750"/>
                  <a:pt x="1461517" y="623887"/>
                </a:cubicBezTo>
                <a:cubicBezTo>
                  <a:pt x="1464740" y="545525"/>
                  <a:pt x="1497673" y="464235"/>
                  <a:pt x="1559493" y="398405"/>
                </a:cubicBezTo>
                <a:cubicBezTo>
                  <a:pt x="1621312" y="332574"/>
                  <a:pt x="1700373" y="294601"/>
                  <a:pt x="1778378" y="286464"/>
                </a:cubicBezTo>
                <a:close/>
                <a:moveTo>
                  <a:pt x="331328" y="286464"/>
                </a:moveTo>
                <a:cubicBezTo>
                  <a:pt x="409333" y="294601"/>
                  <a:pt x="488394" y="332574"/>
                  <a:pt x="550213" y="398405"/>
                </a:cubicBezTo>
                <a:cubicBezTo>
                  <a:pt x="612033" y="464235"/>
                  <a:pt x="644967" y="545525"/>
                  <a:pt x="648189" y="623887"/>
                </a:cubicBezTo>
                <a:cubicBezTo>
                  <a:pt x="570185" y="615750"/>
                  <a:pt x="491123" y="577777"/>
                  <a:pt x="429304" y="511946"/>
                </a:cubicBezTo>
                <a:cubicBezTo>
                  <a:pt x="367485" y="446116"/>
                  <a:pt x="334551" y="364826"/>
                  <a:pt x="331328" y="286464"/>
                </a:cubicBezTo>
                <a:close/>
                <a:moveTo>
                  <a:pt x="1564038" y="130737"/>
                </a:moveTo>
                <a:cubicBezTo>
                  <a:pt x="1580404" y="207438"/>
                  <a:pt x="1568721" y="294364"/>
                  <a:pt x="1525215" y="373500"/>
                </a:cubicBezTo>
                <a:cubicBezTo>
                  <a:pt x="1481710" y="452637"/>
                  <a:pt x="1414576" y="509079"/>
                  <a:pt x="1341045" y="536359"/>
                </a:cubicBezTo>
                <a:cubicBezTo>
                  <a:pt x="1324679" y="459657"/>
                  <a:pt x="1336362" y="372731"/>
                  <a:pt x="1379867" y="293595"/>
                </a:cubicBezTo>
                <a:cubicBezTo>
                  <a:pt x="1423373" y="214458"/>
                  <a:pt x="1490507" y="158017"/>
                  <a:pt x="1564038" y="130737"/>
                </a:cubicBezTo>
                <a:close/>
                <a:moveTo>
                  <a:pt x="545669" y="130737"/>
                </a:moveTo>
                <a:cubicBezTo>
                  <a:pt x="619200" y="158017"/>
                  <a:pt x="686333" y="214458"/>
                  <a:pt x="729839" y="293595"/>
                </a:cubicBezTo>
                <a:cubicBezTo>
                  <a:pt x="773344" y="372731"/>
                  <a:pt x="785028" y="459657"/>
                  <a:pt x="768661" y="536359"/>
                </a:cubicBezTo>
                <a:cubicBezTo>
                  <a:pt x="695131" y="509078"/>
                  <a:pt x="627996" y="452637"/>
                  <a:pt x="584491" y="373500"/>
                </a:cubicBezTo>
                <a:cubicBezTo>
                  <a:pt x="540985" y="294364"/>
                  <a:pt x="529303" y="207438"/>
                  <a:pt x="545669" y="130737"/>
                </a:cubicBezTo>
                <a:close/>
                <a:moveTo>
                  <a:pt x="1317704" y="33206"/>
                </a:moveTo>
                <a:cubicBezTo>
                  <a:pt x="1352631" y="103428"/>
                  <a:pt x="1362932" y="190528"/>
                  <a:pt x="1340474" y="277998"/>
                </a:cubicBezTo>
                <a:cubicBezTo>
                  <a:pt x="1318015" y="365467"/>
                  <a:pt x="1267027" y="436832"/>
                  <a:pt x="1202591" y="481541"/>
                </a:cubicBezTo>
                <a:cubicBezTo>
                  <a:pt x="1167664" y="411319"/>
                  <a:pt x="1157362" y="324219"/>
                  <a:pt x="1179821" y="236749"/>
                </a:cubicBezTo>
                <a:cubicBezTo>
                  <a:pt x="1202279" y="149280"/>
                  <a:pt x="1253267" y="77916"/>
                  <a:pt x="1317704" y="33206"/>
                </a:cubicBezTo>
                <a:close/>
                <a:moveTo>
                  <a:pt x="792003" y="33206"/>
                </a:moveTo>
                <a:cubicBezTo>
                  <a:pt x="856440" y="77916"/>
                  <a:pt x="907428" y="149280"/>
                  <a:pt x="929886" y="236749"/>
                </a:cubicBezTo>
                <a:cubicBezTo>
                  <a:pt x="952345" y="324219"/>
                  <a:pt x="942044" y="411319"/>
                  <a:pt x="907116" y="481541"/>
                </a:cubicBezTo>
                <a:cubicBezTo>
                  <a:pt x="842680" y="436831"/>
                  <a:pt x="791692" y="365467"/>
                  <a:pt x="769233" y="277998"/>
                </a:cubicBezTo>
                <a:cubicBezTo>
                  <a:pt x="746775" y="190528"/>
                  <a:pt x="757077" y="103428"/>
                  <a:pt x="792003" y="33206"/>
                </a:cubicBezTo>
                <a:close/>
                <a:moveTo>
                  <a:pt x="1054853" y="0"/>
                </a:moveTo>
                <a:cubicBezTo>
                  <a:pt x="1106147" y="59330"/>
                  <a:pt x="1137785" y="141132"/>
                  <a:pt x="1137785" y="231438"/>
                </a:cubicBezTo>
                <a:cubicBezTo>
                  <a:pt x="1137785" y="321745"/>
                  <a:pt x="1106147" y="403548"/>
                  <a:pt x="1054853" y="462877"/>
                </a:cubicBezTo>
                <a:cubicBezTo>
                  <a:pt x="1003560" y="403548"/>
                  <a:pt x="971921" y="321745"/>
                  <a:pt x="971921" y="231438"/>
                </a:cubicBezTo>
                <a:cubicBezTo>
                  <a:pt x="971921" y="141132"/>
                  <a:pt x="1003560" y="59330"/>
                  <a:pt x="10548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7030A0"/>
                </a:solidFill>
                <a:latin typeface="方正小标宋简体" panose="03000509000000000000" charset="-122"/>
                <a:ea typeface="方正小标宋简体" panose="03000509000000000000" charset="-122"/>
              </a:rPr>
              <a:t>4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354960" y="3947209"/>
            <a:ext cx="35414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b="1" dirty="0">
                <a:solidFill>
                  <a:schemeClr val="accent1"/>
                </a:solidFill>
                <a:latin typeface="方正小标宋简体" panose="03000509000000000000" charset="-122"/>
                <a:ea typeface="方正小标宋简体" panose="03000509000000000000" charset="-122"/>
              </a:rPr>
              <a:t>CONTENTS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283164" y="2174965"/>
            <a:ext cx="3685076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 dirty="0">
                <a:solidFill>
                  <a:schemeClr val="accent1"/>
                </a:solidFill>
                <a:latin typeface="方正小标宋简体" panose="03000509000000000000" charset="-122"/>
                <a:ea typeface="方正小标宋简体" panose="03000509000000000000" charset="-122"/>
              </a:rPr>
              <a:t>目录</a:t>
            </a:r>
          </a:p>
        </p:txBody>
      </p:sp>
      <p:sp>
        <p:nvSpPr>
          <p:cNvPr id="15" name="矩形 14"/>
          <p:cNvSpPr/>
          <p:nvPr/>
        </p:nvSpPr>
        <p:spPr>
          <a:xfrm>
            <a:off x="915670" y="840740"/>
            <a:ext cx="10419080" cy="5325745"/>
          </a:xfrm>
          <a:prstGeom prst="rect">
            <a:avLst/>
          </a:prstGeom>
          <a:noFill/>
          <a:ln w="25400" cap="rnd">
            <a:solidFill>
              <a:srgbClr val="7030A0"/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小标宋简体" panose="03000509000000000000" charset="-122"/>
              <a:ea typeface="方正小标宋简体" panose="03000509000000000000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000">
            <a:off x="4487169" y="932475"/>
            <a:ext cx="1184860" cy="1508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泪滴形 1"/>
          <p:cNvSpPr/>
          <p:nvPr/>
        </p:nvSpPr>
        <p:spPr>
          <a:xfrm rot="9120000">
            <a:off x="2186305" y="2231390"/>
            <a:ext cx="1795780" cy="1811020"/>
          </a:xfrm>
          <a:prstGeom prst="teardrop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12" name="文本框 5"/>
          <p:cNvSpPr txBox="1">
            <a:spLocks noChangeArrowheads="1"/>
          </p:cNvSpPr>
          <p:nvPr/>
        </p:nvSpPr>
        <p:spPr bwMode="auto">
          <a:xfrm rot="720000">
            <a:off x="2314893" y="2333625"/>
            <a:ext cx="1647190" cy="169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0400">
                <a:solidFill>
                  <a:schemeClr val="bg1"/>
                </a:solidFill>
                <a:latin typeface="Century Gothic" panose="020B0502020202020204" pitchFamily="34" charset="0"/>
              </a:rPr>
              <a:t>01</a:t>
            </a:r>
          </a:p>
        </p:txBody>
      </p:sp>
      <p:sp>
        <p:nvSpPr>
          <p:cNvPr id="14" name="椭圆 13"/>
          <p:cNvSpPr/>
          <p:nvPr/>
        </p:nvSpPr>
        <p:spPr>
          <a:xfrm rot="10800000">
            <a:off x="912813" y="4094163"/>
            <a:ext cx="463550" cy="4635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 bwMode="auto">
          <a:xfrm>
            <a:off x="4135438" y="2768600"/>
            <a:ext cx="6777037" cy="787400"/>
            <a:chOff x="277329" y="1418946"/>
            <a:chExt cx="5427948" cy="787434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10834" y="2206380"/>
              <a:ext cx="529444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277329" y="1418946"/>
              <a:ext cx="5141865" cy="7683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400" dirty="0" smtClean="0">
                  <a:solidFill>
                    <a:schemeClr val="accent1">
                      <a:lumMod val="75000"/>
                    </a:schemeClr>
                  </a:solidFill>
                  <a:latin typeface="方正小标宋简体" panose="03000509000000000000" charset="-122"/>
                  <a:ea typeface="方正小标宋简体" panose="03000509000000000000" charset="-122"/>
                </a:rPr>
                <a:t>前   言</a:t>
              </a:r>
              <a:endParaRPr lang="zh-CN" altLang="en-US" sz="4400" dirty="0">
                <a:solidFill>
                  <a:schemeClr val="accent1">
                    <a:lumMod val="75000"/>
                  </a:schemeClr>
                </a:solidFill>
                <a:latin typeface="方正小标宋简体" panose="03000509000000000000" charset="-122"/>
                <a:ea typeface="方正小标宋简体" panose="03000509000000000000" charset="-122"/>
              </a:endParaRPr>
            </a:p>
          </p:txBody>
        </p:sp>
      </p:grpSp>
      <p:sp>
        <p:nvSpPr>
          <p:cNvPr id="26" name="椭圆 25"/>
          <p:cNvSpPr/>
          <p:nvPr/>
        </p:nvSpPr>
        <p:spPr>
          <a:xfrm>
            <a:off x="1865313" y="4125913"/>
            <a:ext cx="147637" cy="1492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3717925" y="4362450"/>
            <a:ext cx="242888" cy="2428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4065588" y="4079875"/>
            <a:ext cx="152400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rot="11047877">
            <a:off x="3108325" y="4818063"/>
            <a:ext cx="387350" cy="3873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 rot="11047877">
            <a:off x="2328863" y="4422775"/>
            <a:ext cx="169862" cy="1698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319213" y="2378075"/>
            <a:ext cx="344487" cy="3444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 rot="10800000">
            <a:off x="1358900" y="3316288"/>
            <a:ext cx="528638" cy="5270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10933113" y="3060700"/>
            <a:ext cx="153987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11139488" y="3213100"/>
            <a:ext cx="242887" cy="2428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2065338" y="5219700"/>
            <a:ext cx="152400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 rot="540000">
            <a:off x="1561465" y="4246245"/>
            <a:ext cx="1016000" cy="1987550"/>
          </a:xfrm>
          <a:custGeom>
            <a:avLst/>
            <a:gdLst>
              <a:gd name="connisteX0" fmla="*/ 1016000 w 1016000"/>
              <a:gd name="connsiteY0" fmla="*/ 0 h 1987550"/>
              <a:gd name="connisteX1" fmla="*/ 898525 w 1016000"/>
              <a:gd name="connsiteY1" fmla="*/ 868680 h 1987550"/>
              <a:gd name="connisteX2" fmla="*/ 280035 w 1016000"/>
              <a:gd name="connsiteY2" fmla="*/ 1354455 h 1987550"/>
              <a:gd name="connisteX3" fmla="*/ 0 w 1016000"/>
              <a:gd name="connsiteY3" fmla="*/ 1987550 h 1987550"/>
              <a:gd name="connisteX4" fmla="*/ -29210 w 1016000"/>
              <a:gd name="connsiteY4" fmla="*/ 2326640 h 19875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016000" h="1987550">
                <a:moveTo>
                  <a:pt x="1016000" y="0"/>
                </a:moveTo>
                <a:cubicBezTo>
                  <a:pt x="1004570" y="163830"/>
                  <a:pt x="1045845" y="597535"/>
                  <a:pt x="898525" y="868680"/>
                </a:cubicBezTo>
                <a:cubicBezTo>
                  <a:pt x="751205" y="1139825"/>
                  <a:pt x="459740" y="1130935"/>
                  <a:pt x="280035" y="1354455"/>
                </a:cubicBezTo>
                <a:cubicBezTo>
                  <a:pt x="100330" y="1577975"/>
                  <a:pt x="61595" y="1793240"/>
                  <a:pt x="0" y="1987550"/>
                </a:cubicBezTo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535555" y="2270760"/>
            <a:ext cx="559435" cy="560070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rgbClr val="76767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135755" y="4558030"/>
            <a:ext cx="559435" cy="560070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rgbClr val="76767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97660" y="4804410"/>
            <a:ext cx="559435" cy="560070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rgbClr val="76767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 bwMode="auto">
          <a:xfrm>
            <a:off x="0" y="242888"/>
            <a:ext cx="401638" cy="4619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rot="11047877">
            <a:off x="2040573" y="5948998"/>
            <a:ext cx="165100" cy="165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1430973" y="5034598"/>
            <a:ext cx="603250" cy="6032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 flipV="1">
            <a:off x="2666048" y="5929948"/>
            <a:ext cx="679450" cy="6794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678498" y="5109210"/>
            <a:ext cx="287337" cy="2873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flipH="1">
            <a:off x="2854960" y="5326698"/>
            <a:ext cx="301625" cy="3016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flipH="1">
            <a:off x="4518660" y="5153660"/>
            <a:ext cx="231775" cy="2333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712210" y="5536248"/>
            <a:ext cx="250825" cy="2524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-12065" y="3656648"/>
            <a:ext cx="942975" cy="9477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4" name="矩形 63"/>
          <p:cNvSpPr/>
          <p:nvPr/>
        </p:nvSpPr>
        <p:spPr bwMode="auto">
          <a:xfrm>
            <a:off x="6423103" y="1967463"/>
            <a:ext cx="506123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        </a:t>
            </a:r>
            <a:r>
              <a:rPr lang="zh-CN" altLang="en-US" sz="2800" dirty="0" smtClean="0"/>
              <a:t>网络，已经成为人们生活不可分割的一部分。信息化时代，网络成瘾已经成为了部分中小学生身上的一个严重问题。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zh-CN" altLang="en-US" sz="2800" dirty="0" smtClean="0"/>
              <a:t>        网络本身没有错，有问题的是如何运用网络。</a:t>
            </a:r>
          </a:p>
          <a:p>
            <a:pPr algn="just">
              <a:lnSpc>
                <a:spcPct val="150000"/>
              </a:lnSpc>
            </a:pPr>
            <a:endParaRPr lang="zh-CN" altLang="en-US" sz="2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泪滴形 16"/>
          <p:cNvSpPr/>
          <p:nvPr/>
        </p:nvSpPr>
        <p:spPr>
          <a:xfrm rot="10980000">
            <a:off x="5015230" y="3479165"/>
            <a:ext cx="1303020" cy="1307465"/>
          </a:xfrm>
          <a:prstGeom prst="teardrop">
            <a:avLst/>
          </a:prstGeom>
          <a:solidFill>
            <a:srgbClr val="7030A0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3668395" y="4719320"/>
            <a:ext cx="1341755" cy="1649095"/>
          </a:xfrm>
          <a:custGeom>
            <a:avLst/>
            <a:gdLst>
              <a:gd name="connisteX0" fmla="*/ 1708150 w 1708150"/>
              <a:gd name="connsiteY0" fmla="*/ 0 h 2665095"/>
              <a:gd name="connisteX1" fmla="*/ 854075 w 1708150"/>
              <a:gd name="connsiteY1" fmla="*/ 868680 h 2665095"/>
              <a:gd name="connisteX2" fmla="*/ 956945 w 1708150"/>
              <a:gd name="connsiteY2" fmla="*/ 1590040 h 2665095"/>
              <a:gd name="connisteX3" fmla="*/ 0 w 1708150"/>
              <a:gd name="connsiteY3" fmla="*/ 2665095 h 2665095"/>
              <a:gd name="connisteX4" fmla="*/ 59055 w 1708150"/>
              <a:gd name="connsiteY4" fmla="*/ 2296795 h 266509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708150" h="2665095">
                <a:moveTo>
                  <a:pt x="1708150" y="0"/>
                </a:moveTo>
                <a:cubicBezTo>
                  <a:pt x="1535430" y="159385"/>
                  <a:pt x="1004570" y="550545"/>
                  <a:pt x="854075" y="868680"/>
                </a:cubicBezTo>
                <a:cubicBezTo>
                  <a:pt x="703580" y="1186815"/>
                  <a:pt x="1127760" y="1230630"/>
                  <a:pt x="956945" y="1590040"/>
                </a:cubicBezTo>
                <a:cubicBezTo>
                  <a:pt x="786130" y="1949450"/>
                  <a:pt x="179705" y="2523490"/>
                  <a:pt x="0" y="26650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5307965" y="3760470"/>
            <a:ext cx="493395" cy="248285"/>
          </a:xfrm>
          <a:prstGeom prst="ellipse">
            <a:avLst/>
          </a:prstGeom>
          <a:gradFill>
            <a:gsLst>
              <a:gs pos="46000">
                <a:schemeClr val="bg1">
                  <a:lumMod val="0"/>
                  <a:lumOff val="100000"/>
                  <a:alpha val="5000"/>
                </a:schemeClr>
              </a:gs>
              <a:gs pos="0">
                <a:schemeClr val="bg1">
                  <a:alpha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09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glow rad="1905000">
                  <a:schemeClr val="bg1">
                    <a:alpha val="100000"/>
                  </a:schemeClr>
                </a:glow>
              </a:effectLst>
            </a:endParaRPr>
          </a:p>
        </p:txBody>
      </p:sp>
      <p:sp>
        <p:nvSpPr>
          <p:cNvPr id="32" name="椭圆 31"/>
          <p:cNvSpPr/>
          <p:nvPr/>
        </p:nvSpPr>
        <p:spPr>
          <a:xfrm rot="360000">
            <a:off x="1009650" y="1010920"/>
            <a:ext cx="3971925" cy="38925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257810" y="4449445"/>
            <a:ext cx="559435" cy="560070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rgbClr val="76767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1710690" y="5034915"/>
            <a:ext cx="323850" cy="325120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rgbClr val="76767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Picture 1" descr="C:\Users\Administrator\AppData\Roaming\Tencent\Users\1468541142\QQ\WinTemp\RichOle\I$Y]~~IP8@4])ROBQ6UTQ`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8334" y="1720298"/>
            <a:ext cx="3026759" cy="2450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泪滴形 1"/>
          <p:cNvSpPr/>
          <p:nvPr/>
        </p:nvSpPr>
        <p:spPr>
          <a:xfrm rot="9120000">
            <a:off x="2119398" y="1350444"/>
            <a:ext cx="1795780" cy="1811020"/>
          </a:xfrm>
          <a:prstGeom prst="teardrop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12" name="文本框 5"/>
          <p:cNvSpPr txBox="1">
            <a:spLocks noChangeArrowheads="1"/>
          </p:cNvSpPr>
          <p:nvPr/>
        </p:nvSpPr>
        <p:spPr bwMode="auto">
          <a:xfrm rot="720000">
            <a:off x="2247986" y="1452679"/>
            <a:ext cx="1647190" cy="169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0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02</a:t>
            </a:r>
            <a:endParaRPr lang="en-US" altLang="zh-CN" sz="10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 rot="10800000">
            <a:off x="845906" y="3213217"/>
            <a:ext cx="463550" cy="4635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5"/>
          <p:cNvGrpSpPr/>
          <p:nvPr/>
        </p:nvGrpSpPr>
        <p:grpSpPr bwMode="auto">
          <a:xfrm>
            <a:off x="4068531" y="1887654"/>
            <a:ext cx="6777037" cy="787400"/>
            <a:chOff x="277329" y="1418946"/>
            <a:chExt cx="5427948" cy="787434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10834" y="2206380"/>
              <a:ext cx="529444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277329" y="1418946"/>
              <a:ext cx="5141865" cy="7683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400" dirty="0" smtClean="0">
                  <a:solidFill>
                    <a:schemeClr val="accent1">
                      <a:lumMod val="75000"/>
                    </a:schemeClr>
                  </a:solidFill>
                  <a:latin typeface="方正小标宋简体" panose="03000509000000000000" charset="-122"/>
                  <a:ea typeface="方正小标宋简体" panose="03000509000000000000" charset="-122"/>
                </a:rPr>
                <a:t>哪些孩子容易沉迷网络？</a:t>
              </a:r>
              <a:endParaRPr lang="zh-CN" altLang="en-US" sz="4400" dirty="0">
                <a:solidFill>
                  <a:schemeClr val="accent1">
                    <a:lumMod val="75000"/>
                  </a:schemeClr>
                </a:solidFill>
                <a:latin typeface="方正小标宋简体" panose="03000509000000000000" charset="-122"/>
                <a:ea typeface="方正小标宋简体" panose="03000509000000000000" charset="-122"/>
              </a:endParaRPr>
            </a:p>
          </p:txBody>
        </p:sp>
      </p:grpSp>
      <p:sp>
        <p:nvSpPr>
          <p:cNvPr id="26" name="椭圆 25"/>
          <p:cNvSpPr/>
          <p:nvPr/>
        </p:nvSpPr>
        <p:spPr>
          <a:xfrm>
            <a:off x="1798406" y="3244967"/>
            <a:ext cx="147637" cy="1492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3651018" y="3481504"/>
            <a:ext cx="242888" cy="2428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3998681" y="3198929"/>
            <a:ext cx="152400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rot="11047877">
            <a:off x="3041418" y="3937117"/>
            <a:ext cx="387350" cy="3873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 rot="11047877">
            <a:off x="2261956" y="3541829"/>
            <a:ext cx="169862" cy="1698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252306" y="1497129"/>
            <a:ext cx="344487" cy="3444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 rot="10800000">
            <a:off x="1291993" y="2435342"/>
            <a:ext cx="528638" cy="5270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10866206" y="2179754"/>
            <a:ext cx="153987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11072581" y="2332154"/>
            <a:ext cx="242887" cy="2428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1998431" y="4338754"/>
            <a:ext cx="152400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 rot="540000">
            <a:off x="1494558" y="3365299"/>
            <a:ext cx="1016000" cy="1987550"/>
          </a:xfrm>
          <a:custGeom>
            <a:avLst/>
            <a:gdLst>
              <a:gd name="connisteX0" fmla="*/ 1016000 w 1016000"/>
              <a:gd name="connsiteY0" fmla="*/ 0 h 1987550"/>
              <a:gd name="connisteX1" fmla="*/ 898525 w 1016000"/>
              <a:gd name="connsiteY1" fmla="*/ 868680 h 1987550"/>
              <a:gd name="connisteX2" fmla="*/ 280035 w 1016000"/>
              <a:gd name="connsiteY2" fmla="*/ 1354455 h 1987550"/>
              <a:gd name="connisteX3" fmla="*/ 0 w 1016000"/>
              <a:gd name="connsiteY3" fmla="*/ 1987550 h 1987550"/>
              <a:gd name="connisteX4" fmla="*/ -29210 w 1016000"/>
              <a:gd name="connsiteY4" fmla="*/ 2326640 h 19875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016000" h="1987550">
                <a:moveTo>
                  <a:pt x="1016000" y="0"/>
                </a:moveTo>
                <a:cubicBezTo>
                  <a:pt x="1004570" y="163830"/>
                  <a:pt x="1045845" y="597535"/>
                  <a:pt x="898525" y="868680"/>
                </a:cubicBezTo>
                <a:cubicBezTo>
                  <a:pt x="751205" y="1139825"/>
                  <a:pt x="459740" y="1130935"/>
                  <a:pt x="280035" y="1354455"/>
                </a:cubicBezTo>
                <a:cubicBezTo>
                  <a:pt x="100330" y="1577975"/>
                  <a:pt x="61595" y="1793240"/>
                  <a:pt x="0" y="1987550"/>
                </a:cubicBezTo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468648" y="1389814"/>
            <a:ext cx="559435" cy="560070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rgbClr val="76767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068848" y="3677084"/>
            <a:ext cx="559435" cy="560070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rgbClr val="76767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30753" y="3923464"/>
            <a:ext cx="559435" cy="560070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rgbClr val="76767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Picture 3" descr="https://timgsa.baidu.com/timg?image&amp;quality=80&amp;size=b9999_10000&amp;sec=1527163631044&amp;di=e316bdb4db98e8fb121a24816de19f74&amp;imgtype=0&amp;src=http%3A%2F%2Fe.hiphotos.baidu.com%2Fexp%2Fw%3D500%2Fsign%3Dbbed5ea784d6277fe912323818391f63%2F472309f7905298224ee2f3dfd4ca7bcb0b46d4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5038" y="2871041"/>
            <a:ext cx="3821693" cy="2799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5"/>
          <p:cNvGrpSpPr/>
          <p:nvPr/>
        </p:nvGrpSpPr>
        <p:grpSpPr bwMode="auto">
          <a:xfrm>
            <a:off x="0" y="242888"/>
            <a:ext cx="1817410" cy="461962"/>
            <a:chOff x="0" y="242888"/>
            <a:chExt cx="1817885" cy="461665"/>
          </a:xfrm>
        </p:grpSpPr>
        <p:sp>
          <p:nvSpPr>
            <p:cNvPr id="16" name="矩形 15"/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01743" y="242888"/>
              <a:ext cx="1416142" cy="46136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沉迷原因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47" name="椭圆 46"/>
          <p:cNvSpPr/>
          <p:nvPr/>
        </p:nvSpPr>
        <p:spPr>
          <a:xfrm>
            <a:off x="3769384" y="2075986"/>
            <a:ext cx="88900" cy="88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 rot="11047877">
            <a:off x="3039436" y="3756149"/>
            <a:ext cx="169863" cy="1698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 flipV="1">
            <a:off x="3120831" y="1746250"/>
            <a:ext cx="125412" cy="1254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395594" y="4195203"/>
            <a:ext cx="149225" cy="1492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879193" y="3889187"/>
            <a:ext cx="242887" cy="2428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 rot="11047877">
            <a:off x="3444419" y="2902413"/>
            <a:ext cx="387350" cy="38893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11047877">
            <a:off x="1387684" y="3469427"/>
            <a:ext cx="169863" cy="1698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618824" y="2142816"/>
            <a:ext cx="152400" cy="152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2" name="组合 14"/>
          <p:cNvGrpSpPr/>
          <p:nvPr/>
        </p:nvGrpSpPr>
        <p:grpSpPr bwMode="auto">
          <a:xfrm>
            <a:off x="7390549" y="1438508"/>
            <a:ext cx="885494" cy="861724"/>
            <a:chOff x="2150093" y="4269844"/>
            <a:chExt cx="546016" cy="546016"/>
          </a:xfrm>
        </p:grpSpPr>
        <p:sp>
          <p:nvSpPr>
            <p:cNvPr id="22" name="椭圆 21"/>
            <p:cNvSpPr/>
            <p:nvPr/>
          </p:nvSpPr>
          <p:spPr>
            <a:xfrm>
              <a:off x="2150093" y="4269844"/>
              <a:ext cx="546016" cy="5460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541" name="Freeform 266"/>
            <p:cNvSpPr>
              <a:spLocks noEditPoints="1"/>
            </p:cNvSpPr>
            <p:nvPr/>
          </p:nvSpPr>
          <p:spPr bwMode="auto">
            <a:xfrm>
              <a:off x="2232601" y="4399977"/>
              <a:ext cx="381000" cy="285750"/>
            </a:xfrm>
            <a:custGeom>
              <a:avLst/>
              <a:gdLst>
                <a:gd name="T0" fmla="*/ 37334472 w 108"/>
                <a:gd name="T1" fmla="*/ 672041667 h 81"/>
                <a:gd name="T2" fmla="*/ 261348361 w 108"/>
                <a:gd name="T3" fmla="*/ 584926722 h 81"/>
                <a:gd name="T4" fmla="*/ 323574833 w 108"/>
                <a:gd name="T5" fmla="*/ 535142722 h 81"/>
                <a:gd name="T6" fmla="*/ 435581778 w 108"/>
                <a:gd name="T7" fmla="*/ 771602611 h 81"/>
                <a:gd name="T8" fmla="*/ 535142722 w 108"/>
                <a:gd name="T9" fmla="*/ 535142722 h 81"/>
                <a:gd name="T10" fmla="*/ 597369194 w 108"/>
                <a:gd name="T11" fmla="*/ 584926722 h 81"/>
                <a:gd name="T12" fmla="*/ 746714139 w 108"/>
                <a:gd name="T13" fmla="*/ 634707194 h 81"/>
                <a:gd name="T14" fmla="*/ 759156611 w 108"/>
                <a:gd name="T15" fmla="*/ 622261194 h 81"/>
                <a:gd name="T16" fmla="*/ 896055556 w 108"/>
                <a:gd name="T17" fmla="*/ 572480722 h 81"/>
                <a:gd name="T18" fmla="*/ 1045396972 w 108"/>
                <a:gd name="T19" fmla="*/ 746714139 h 81"/>
                <a:gd name="T20" fmla="*/ 1194741917 w 108"/>
                <a:gd name="T21" fmla="*/ 572480722 h 81"/>
                <a:gd name="T22" fmla="*/ 1306748861 w 108"/>
                <a:gd name="T23" fmla="*/ 597369194 h 81"/>
                <a:gd name="T24" fmla="*/ 1344083333 w 108"/>
                <a:gd name="T25" fmla="*/ 883609556 h 81"/>
                <a:gd name="T26" fmla="*/ 871163556 w 108"/>
                <a:gd name="T27" fmla="*/ 883609556 h 81"/>
                <a:gd name="T28" fmla="*/ 871163556 w 108"/>
                <a:gd name="T29" fmla="*/ 1008062500 h 81"/>
                <a:gd name="T30" fmla="*/ 0 w 108"/>
                <a:gd name="T31" fmla="*/ 1008062500 h 81"/>
                <a:gd name="T32" fmla="*/ 37334472 w 108"/>
                <a:gd name="T33" fmla="*/ 672041667 h 81"/>
                <a:gd name="T34" fmla="*/ 920947556 w 108"/>
                <a:gd name="T35" fmla="*/ 323574833 h 81"/>
                <a:gd name="T36" fmla="*/ 1169849917 w 108"/>
                <a:gd name="T37" fmla="*/ 298686361 h 81"/>
                <a:gd name="T38" fmla="*/ 1144961444 w 108"/>
                <a:gd name="T39" fmla="*/ 460473778 h 81"/>
                <a:gd name="T40" fmla="*/ 1107623444 w 108"/>
                <a:gd name="T41" fmla="*/ 510254250 h 81"/>
                <a:gd name="T42" fmla="*/ 1232076389 w 108"/>
                <a:gd name="T43" fmla="*/ 522700250 h 81"/>
                <a:gd name="T44" fmla="*/ 1219630389 w 108"/>
                <a:gd name="T45" fmla="*/ 385801306 h 81"/>
                <a:gd name="T46" fmla="*/ 858721083 w 108"/>
                <a:gd name="T47" fmla="*/ 385801306 h 81"/>
                <a:gd name="T48" fmla="*/ 846275083 w 108"/>
                <a:gd name="T49" fmla="*/ 522700250 h 81"/>
                <a:gd name="T50" fmla="*/ 970728028 w 108"/>
                <a:gd name="T51" fmla="*/ 510254250 h 81"/>
                <a:gd name="T52" fmla="*/ 933390028 w 108"/>
                <a:gd name="T53" fmla="*/ 460473778 h 81"/>
                <a:gd name="T54" fmla="*/ 920947556 w 108"/>
                <a:gd name="T55" fmla="*/ 323574833 h 81"/>
                <a:gd name="T56" fmla="*/ 920947556 w 108"/>
                <a:gd name="T57" fmla="*/ 323574833 h 81"/>
                <a:gd name="T58" fmla="*/ 273794361 w 108"/>
                <a:gd name="T59" fmla="*/ 373355306 h 81"/>
                <a:gd name="T60" fmla="*/ 286240361 w 108"/>
                <a:gd name="T61" fmla="*/ 186679417 h 81"/>
                <a:gd name="T62" fmla="*/ 584926722 w 108"/>
                <a:gd name="T63" fmla="*/ 186679417 h 81"/>
                <a:gd name="T64" fmla="*/ 597369194 w 108"/>
                <a:gd name="T65" fmla="*/ 385801306 h 81"/>
                <a:gd name="T66" fmla="*/ 647149667 w 108"/>
                <a:gd name="T67" fmla="*/ 311128833 h 81"/>
                <a:gd name="T68" fmla="*/ 622261194 w 108"/>
                <a:gd name="T69" fmla="*/ 99560944 h 81"/>
                <a:gd name="T70" fmla="*/ 248905889 w 108"/>
                <a:gd name="T71" fmla="*/ 74672472 h 81"/>
                <a:gd name="T72" fmla="*/ 224013889 w 108"/>
                <a:gd name="T73" fmla="*/ 336020833 h 81"/>
                <a:gd name="T74" fmla="*/ 273794361 w 108"/>
                <a:gd name="T75" fmla="*/ 373355306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8" h="81">
                  <a:moveTo>
                    <a:pt x="3" y="54"/>
                  </a:moveTo>
                  <a:cubicBezTo>
                    <a:pt x="9" y="51"/>
                    <a:pt x="15" y="49"/>
                    <a:pt x="21" y="47"/>
                  </a:cubicBezTo>
                  <a:cubicBezTo>
                    <a:pt x="23" y="45"/>
                    <a:pt x="24" y="44"/>
                    <a:pt x="26" y="43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5" y="44"/>
                    <a:pt x="46" y="46"/>
                    <a:pt x="48" y="47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0" y="51"/>
                    <a:pt x="61" y="50"/>
                    <a:pt x="61" y="50"/>
                  </a:cubicBezTo>
                  <a:cubicBezTo>
                    <a:pt x="65" y="48"/>
                    <a:pt x="69" y="47"/>
                    <a:pt x="72" y="46"/>
                  </a:cubicBezTo>
                  <a:cubicBezTo>
                    <a:pt x="75" y="52"/>
                    <a:pt x="79" y="57"/>
                    <a:pt x="84" y="60"/>
                  </a:cubicBezTo>
                  <a:cubicBezTo>
                    <a:pt x="89" y="57"/>
                    <a:pt x="93" y="52"/>
                    <a:pt x="96" y="46"/>
                  </a:cubicBezTo>
                  <a:cubicBezTo>
                    <a:pt x="99" y="47"/>
                    <a:pt x="102" y="48"/>
                    <a:pt x="105" y="48"/>
                  </a:cubicBezTo>
                  <a:cubicBezTo>
                    <a:pt x="108" y="53"/>
                    <a:pt x="108" y="64"/>
                    <a:pt x="108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0" y="74"/>
                    <a:pt x="70" y="77"/>
                    <a:pt x="70" y="81"/>
                  </a:cubicBezTo>
                  <a:cubicBezTo>
                    <a:pt x="47" y="81"/>
                    <a:pt x="24" y="81"/>
                    <a:pt x="0" y="81"/>
                  </a:cubicBezTo>
                  <a:cubicBezTo>
                    <a:pt x="0" y="68"/>
                    <a:pt x="1" y="58"/>
                    <a:pt x="3" y="54"/>
                  </a:cubicBezTo>
                  <a:close/>
                  <a:moveTo>
                    <a:pt x="74" y="26"/>
                  </a:moveTo>
                  <a:cubicBezTo>
                    <a:pt x="79" y="27"/>
                    <a:pt x="89" y="26"/>
                    <a:pt x="94" y="24"/>
                  </a:cubicBezTo>
                  <a:cubicBezTo>
                    <a:pt x="94" y="27"/>
                    <a:pt x="94" y="32"/>
                    <a:pt x="92" y="37"/>
                  </a:cubicBezTo>
                  <a:cubicBezTo>
                    <a:pt x="91" y="39"/>
                    <a:pt x="90" y="40"/>
                    <a:pt x="89" y="41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2"/>
                    <a:pt x="98" y="33"/>
                    <a:pt x="98" y="31"/>
                  </a:cubicBezTo>
                  <a:cubicBezTo>
                    <a:pt x="102" y="2"/>
                    <a:pt x="65" y="2"/>
                    <a:pt x="69" y="31"/>
                  </a:cubicBezTo>
                  <a:cubicBezTo>
                    <a:pt x="69" y="33"/>
                    <a:pt x="68" y="42"/>
                    <a:pt x="68" y="42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77" y="40"/>
                    <a:pt x="76" y="39"/>
                    <a:pt x="75" y="37"/>
                  </a:cubicBezTo>
                  <a:cubicBezTo>
                    <a:pt x="74" y="33"/>
                    <a:pt x="73" y="29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lose/>
                  <a:moveTo>
                    <a:pt x="22" y="30"/>
                  </a:moveTo>
                  <a:cubicBezTo>
                    <a:pt x="21" y="25"/>
                    <a:pt x="21" y="21"/>
                    <a:pt x="23" y="15"/>
                  </a:cubicBezTo>
                  <a:cubicBezTo>
                    <a:pt x="29" y="11"/>
                    <a:pt x="37" y="17"/>
                    <a:pt x="47" y="15"/>
                  </a:cubicBezTo>
                  <a:cubicBezTo>
                    <a:pt x="48" y="20"/>
                    <a:pt x="48" y="24"/>
                    <a:pt x="48" y="31"/>
                  </a:cubicBezTo>
                  <a:cubicBezTo>
                    <a:pt x="48" y="31"/>
                    <a:pt x="52" y="27"/>
                    <a:pt x="52" y="25"/>
                  </a:cubicBezTo>
                  <a:cubicBezTo>
                    <a:pt x="53" y="22"/>
                    <a:pt x="52" y="10"/>
                    <a:pt x="50" y="8"/>
                  </a:cubicBezTo>
                  <a:cubicBezTo>
                    <a:pt x="45" y="0"/>
                    <a:pt x="26" y="0"/>
                    <a:pt x="20" y="6"/>
                  </a:cubicBezTo>
                  <a:cubicBezTo>
                    <a:pt x="18" y="8"/>
                    <a:pt x="16" y="25"/>
                    <a:pt x="18" y="27"/>
                  </a:cubicBezTo>
                  <a:cubicBezTo>
                    <a:pt x="20" y="29"/>
                    <a:pt x="22" y="30"/>
                    <a:pt x="22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56"/>
          <p:cNvGrpSpPr/>
          <p:nvPr/>
        </p:nvGrpSpPr>
        <p:grpSpPr bwMode="auto">
          <a:xfrm>
            <a:off x="4064792" y="2446419"/>
            <a:ext cx="7810696" cy="2339054"/>
            <a:chOff x="1251166" y="4710599"/>
            <a:chExt cx="2374206" cy="1778785"/>
          </a:xfrm>
        </p:grpSpPr>
        <p:sp>
          <p:nvSpPr>
            <p:cNvPr id="20" name="矩形 19"/>
            <p:cNvSpPr/>
            <p:nvPr/>
          </p:nvSpPr>
          <p:spPr>
            <a:xfrm>
              <a:off x="1251166" y="5436134"/>
              <a:ext cx="2374206" cy="10532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 smtClean="0"/>
                <a:t>         </a:t>
              </a:r>
              <a:r>
                <a:rPr lang="zh-CN" altLang="en-US" sz="2000" dirty="0" smtClean="0"/>
                <a:t>游戏中，打过一关或者升了一级就可以得到欣赏、肯定和鼓励，得到很大的成绩感，提升了自信心。而在现实生活中，成就感却没那么容易得到。</a:t>
              </a:r>
              <a:endParaRPr lang="en-US" altLang="zh-CN" sz="2000" dirty="0" smtClean="0"/>
            </a:p>
            <a:p>
              <a:r>
                <a:rPr lang="en-US" altLang="zh-CN" sz="2000" dirty="0" smtClean="0"/>
                <a:t>         </a:t>
              </a:r>
              <a:r>
                <a:rPr lang="zh-CN" altLang="en-US" sz="2000" dirty="0" smtClean="0"/>
                <a:t>为了维持自己的成就感，孩子往往花很多时间投身网络。</a:t>
              </a:r>
              <a:endPara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297933" y="4710599"/>
              <a:ext cx="2250335" cy="6319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tx2">
                      <a:lumMod val="75000"/>
                    </a:schemeClr>
                  </a:solidFill>
                </a:rPr>
                <a:t>1</a:t>
              </a:r>
              <a:r>
                <a:rPr lang="zh-CN" altLang="en-US" sz="2400" b="1" dirty="0" smtClean="0">
                  <a:solidFill>
                    <a:schemeClr val="tx2">
                      <a:lumMod val="75000"/>
                    </a:schemeClr>
                  </a:solidFill>
                </a:rPr>
                <a:t>、</a:t>
              </a:r>
              <a:r>
                <a:rPr lang="zh-CN" altLang="en-US" sz="2400" b="1" dirty="0" smtClean="0">
                  <a:solidFill>
                    <a:srgbClr val="FF0000"/>
                  </a:solidFill>
                </a:rPr>
                <a:t>在现实生活中得不到欣赏和鼓励，去网络中寻找</a:t>
              </a:r>
              <a:endParaRPr lang="en-US" altLang="zh-CN" sz="2400" b="1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组合 34"/>
          <p:cNvGrpSpPr/>
          <p:nvPr/>
        </p:nvGrpSpPr>
        <p:grpSpPr>
          <a:xfrm>
            <a:off x="1736298" y="2470596"/>
            <a:ext cx="1340795" cy="1277929"/>
            <a:chOff x="1863777" y="1617922"/>
            <a:chExt cx="1879172" cy="1828800"/>
          </a:xfrm>
        </p:grpSpPr>
        <p:sp>
          <p:nvSpPr>
            <p:cNvPr id="44" name="椭圆 43"/>
            <p:cNvSpPr/>
            <p:nvPr/>
          </p:nvSpPr>
          <p:spPr>
            <a:xfrm>
              <a:off x="1863777" y="1617922"/>
              <a:ext cx="1828800" cy="1828800"/>
            </a:xfrm>
            <a:prstGeom prst="ellipse">
              <a:avLst/>
            </a:prstGeom>
            <a:noFill/>
            <a:ln w="12700" cap="flat" cmpd="sng" algn="ctr">
              <a:solidFill>
                <a:schemeClr val="accent1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endParaRPr lang="en-US" sz="2800" b="1" dirty="0">
                <a:solidFill>
                  <a:srgbClr val="006BA3"/>
                </a:solidFill>
                <a:latin typeface="华文隶书" panose="02010800040101010101" charset="-122"/>
                <a:ea typeface="华文隶书" panose="02010800040101010101" charset="-122"/>
                <a:cs typeface="+mn-ea"/>
                <a:sym typeface="+mn-lt"/>
              </a:endParaRPr>
            </a:p>
          </p:txBody>
        </p:sp>
        <p:sp>
          <p:nvSpPr>
            <p:cNvPr id="45" name="弧形 44"/>
            <p:cNvSpPr/>
            <p:nvPr/>
          </p:nvSpPr>
          <p:spPr>
            <a:xfrm>
              <a:off x="2065795" y="1819940"/>
              <a:ext cx="1424763" cy="1424763"/>
            </a:xfrm>
            <a:prstGeom prst="arc">
              <a:avLst>
                <a:gd name="adj1" fmla="val 16200000"/>
                <a:gd name="adj2" fmla="val 3677027"/>
              </a:avLst>
            </a:prstGeom>
            <a:noFill/>
            <a:ln w="2381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620937" y="2262203"/>
              <a:ext cx="122012" cy="1220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09" name="椭圆 108"/>
          <p:cNvSpPr/>
          <p:nvPr/>
        </p:nvSpPr>
        <p:spPr>
          <a:xfrm>
            <a:off x="3353497" y="2479242"/>
            <a:ext cx="559435" cy="560070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rgbClr val="76767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1983202" y="2891597"/>
            <a:ext cx="591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</a:rPr>
              <a:t>①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 bwMode="auto">
          <a:xfrm>
            <a:off x="0" y="242888"/>
            <a:ext cx="2740025" cy="461962"/>
            <a:chOff x="0" y="242888"/>
            <a:chExt cx="2740740" cy="461665"/>
          </a:xfrm>
        </p:grpSpPr>
        <p:sp>
          <p:nvSpPr>
            <p:cNvPr id="16" name="矩形 15"/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01743" y="242888"/>
              <a:ext cx="2338997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在这里输入标题</a:t>
              </a:r>
            </a:p>
          </p:txBody>
        </p:sp>
      </p:grpSp>
      <p:grpSp>
        <p:nvGrpSpPr>
          <p:cNvPr id="31" name="组合 30"/>
          <p:cNvGrpSpPr/>
          <p:nvPr/>
        </p:nvGrpSpPr>
        <p:grpSpPr bwMode="auto">
          <a:xfrm>
            <a:off x="6968545" y="1449658"/>
            <a:ext cx="904216" cy="946149"/>
            <a:chOff x="9456922" y="4269844"/>
            <a:chExt cx="546016" cy="546016"/>
          </a:xfrm>
        </p:grpSpPr>
        <p:sp>
          <p:nvSpPr>
            <p:cNvPr id="2" name="椭圆 1"/>
            <p:cNvSpPr/>
            <p:nvPr/>
          </p:nvSpPr>
          <p:spPr>
            <a:xfrm>
              <a:off x="9456922" y="4269844"/>
              <a:ext cx="546016" cy="546016"/>
            </a:xfrm>
            <a:prstGeom prst="ellipse">
              <a:avLst/>
            </a:prstGeom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550" name="Freeform 257"/>
            <p:cNvSpPr>
              <a:spLocks noEditPoints="1"/>
            </p:cNvSpPr>
            <p:nvPr/>
          </p:nvSpPr>
          <p:spPr bwMode="auto">
            <a:xfrm>
              <a:off x="9564036" y="4369021"/>
              <a:ext cx="331788" cy="347663"/>
            </a:xfrm>
            <a:custGeom>
              <a:avLst/>
              <a:gdLst>
                <a:gd name="T0" fmla="*/ 403225608 w 209"/>
                <a:gd name="T1" fmla="*/ 70564476 h 219"/>
                <a:gd name="T2" fmla="*/ 425907842 w 209"/>
                <a:gd name="T3" fmla="*/ 22682233 h 219"/>
                <a:gd name="T4" fmla="*/ 352822407 w 209"/>
                <a:gd name="T5" fmla="*/ 42843512 h 219"/>
                <a:gd name="T6" fmla="*/ 17641914 w 209"/>
                <a:gd name="T7" fmla="*/ 372983661 h 219"/>
                <a:gd name="T8" fmla="*/ 73085435 w 209"/>
                <a:gd name="T9" fmla="*/ 524193254 h 219"/>
                <a:gd name="T10" fmla="*/ 73085435 w 209"/>
                <a:gd name="T11" fmla="*/ 400706214 h 219"/>
                <a:gd name="T12" fmla="*/ 252016005 w 209"/>
                <a:gd name="T13" fmla="*/ 272177266 h 219"/>
                <a:gd name="T14" fmla="*/ 274698239 w 209"/>
                <a:gd name="T15" fmla="*/ 216733749 h 219"/>
                <a:gd name="T16" fmla="*/ 201612804 w 209"/>
                <a:gd name="T17" fmla="*/ 244456302 h 219"/>
                <a:gd name="T18" fmla="*/ 178932157 w 209"/>
                <a:gd name="T19" fmla="*/ 234375662 h 219"/>
                <a:gd name="T20" fmla="*/ 274698239 w 209"/>
                <a:gd name="T21" fmla="*/ 194053104 h 219"/>
                <a:gd name="T22" fmla="*/ 312499846 w 209"/>
                <a:gd name="T23" fmla="*/ 216733749 h 219"/>
                <a:gd name="T24" fmla="*/ 312499846 w 209"/>
                <a:gd name="T25" fmla="*/ 42843512 h 219"/>
                <a:gd name="T26" fmla="*/ 425907842 w 209"/>
                <a:gd name="T27" fmla="*/ 0 h 219"/>
                <a:gd name="T28" fmla="*/ 430948162 w 209"/>
                <a:gd name="T29" fmla="*/ 0 h 219"/>
                <a:gd name="T30" fmla="*/ 526714244 w 209"/>
                <a:gd name="T31" fmla="*/ 42843512 h 219"/>
                <a:gd name="T32" fmla="*/ 403225608 w 209"/>
                <a:gd name="T33" fmla="*/ 441028772 h 219"/>
                <a:gd name="T34" fmla="*/ 367943367 w 209"/>
                <a:gd name="T35" fmla="*/ 423386859 h 219"/>
                <a:gd name="T36" fmla="*/ 252016005 w 209"/>
                <a:gd name="T37" fmla="*/ 496472289 h 219"/>
                <a:gd name="T38" fmla="*/ 206653124 w 209"/>
                <a:gd name="T39" fmla="*/ 473790056 h 219"/>
                <a:gd name="T40" fmla="*/ 88206395 w 209"/>
                <a:gd name="T41" fmla="*/ 551915806 h 219"/>
                <a:gd name="T42" fmla="*/ 5040320 w 209"/>
                <a:gd name="T43" fmla="*/ 514112614 h 219"/>
                <a:gd name="T44" fmla="*/ 0 w 209"/>
                <a:gd name="T45" fmla="*/ 509072295 h 219"/>
                <a:gd name="T46" fmla="*/ 0 w 209"/>
                <a:gd name="T47" fmla="*/ 350303016 h 219"/>
                <a:gd name="T48" fmla="*/ 105846722 w 209"/>
                <a:gd name="T49" fmla="*/ 307459505 h 219"/>
                <a:gd name="T50" fmla="*/ 110887042 w 209"/>
                <a:gd name="T51" fmla="*/ 307459505 h 219"/>
                <a:gd name="T52" fmla="*/ 206653124 w 209"/>
                <a:gd name="T53" fmla="*/ 350303016 h 219"/>
                <a:gd name="T54" fmla="*/ 234375678 w 209"/>
                <a:gd name="T55" fmla="*/ 468749737 h 219"/>
                <a:gd name="T56" fmla="*/ 178932157 w 209"/>
                <a:gd name="T57" fmla="*/ 272177266 h 219"/>
                <a:gd name="T58" fmla="*/ 161290243 w 209"/>
                <a:gd name="T59" fmla="*/ 330141737 h 219"/>
                <a:gd name="T60" fmla="*/ 161290243 w 209"/>
                <a:gd name="T61" fmla="*/ 244456302 h 219"/>
                <a:gd name="T62" fmla="*/ 330141760 w 209"/>
                <a:gd name="T63" fmla="*/ 221774069 h 219"/>
                <a:gd name="T64" fmla="*/ 367943367 w 209"/>
                <a:gd name="T65" fmla="*/ 244456302 h 219"/>
                <a:gd name="T66" fmla="*/ 385585281 w 209"/>
                <a:gd name="T67" fmla="*/ 413306219 h 219"/>
                <a:gd name="T68" fmla="*/ 330141760 w 209"/>
                <a:gd name="T69" fmla="*/ 70564476 h 219"/>
                <a:gd name="T70" fmla="*/ 330141760 w 209"/>
                <a:gd name="T71" fmla="*/ 221774069 h 219"/>
                <a:gd name="T72" fmla="*/ 88206395 w 209"/>
                <a:gd name="T73" fmla="*/ 372983661 h 219"/>
                <a:gd name="T74" fmla="*/ 110887042 w 209"/>
                <a:gd name="T75" fmla="*/ 322580464 h 219"/>
                <a:gd name="T76" fmla="*/ 37803194 w 209"/>
                <a:gd name="T77" fmla="*/ 350303016 h 219"/>
                <a:gd name="T78" fmla="*/ 408265928 w 209"/>
                <a:gd name="T79" fmla="*/ 88206389 h 219"/>
                <a:gd name="T80" fmla="*/ 403225608 w 209"/>
                <a:gd name="T81" fmla="*/ 88206389 h 2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9" h="219">
                  <a:moveTo>
                    <a:pt x="140" y="17"/>
                  </a:moveTo>
                  <a:lnTo>
                    <a:pt x="160" y="28"/>
                  </a:lnTo>
                  <a:lnTo>
                    <a:pt x="189" y="17"/>
                  </a:lnTo>
                  <a:lnTo>
                    <a:pt x="169" y="9"/>
                  </a:lnTo>
                  <a:lnTo>
                    <a:pt x="140" y="17"/>
                  </a:lnTo>
                  <a:close/>
                  <a:moveTo>
                    <a:pt x="29" y="159"/>
                  </a:moveTo>
                  <a:lnTo>
                    <a:pt x="7" y="148"/>
                  </a:lnTo>
                  <a:lnTo>
                    <a:pt x="7" y="199"/>
                  </a:lnTo>
                  <a:lnTo>
                    <a:pt x="29" y="208"/>
                  </a:lnTo>
                  <a:lnTo>
                    <a:pt x="29" y="159"/>
                  </a:lnTo>
                  <a:close/>
                  <a:moveTo>
                    <a:pt x="80" y="97"/>
                  </a:moveTo>
                  <a:lnTo>
                    <a:pt x="100" y="108"/>
                  </a:lnTo>
                  <a:lnTo>
                    <a:pt x="129" y="95"/>
                  </a:lnTo>
                  <a:lnTo>
                    <a:pt x="109" y="86"/>
                  </a:lnTo>
                  <a:lnTo>
                    <a:pt x="80" y="97"/>
                  </a:lnTo>
                  <a:close/>
                  <a:moveTo>
                    <a:pt x="64" y="97"/>
                  </a:moveTo>
                  <a:lnTo>
                    <a:pt x="71" y="93"/>
                  </a:lnTo>
                  <a:lnTo>
                    <a:pt x="106" y="80"/>
                  </a:lnTo>
                  <a:lnTo>
                    <a:pt x="109" y="77"/>
                  </a:lnTo>
                  <a:lnTo>
                    <a:pt x="109" y="80"/>
                  </a:lnTo>
                  <a:lnTo>
                    <a:pt x="124" y="86"/>
                  </a:lnTo>
                  <a:lnTo>
                    <a:pt x="124" y="24"/>
                  </a:lnTo>
                  <a:lnTo>
                    <a:pt x="124" y="17"/>
                  </a:lnTo>
                  <a:lnTo>
                    <a:pt x="131" y="15"/>
                  </a:lnTo>
                  <a:lnTo>
                    <a:pt x="169" y="0"/>
                  </a:lnTo>
                  <a:lnTo>
                    <a:pt x="171" y="0"/>
                  </a:lnTo>
                  <a:lnTo>
                    <a:pt x="200" y="15"/>
                  </a:lnTo>
                  <a:lnTo>
                    <a:pt x="209" y="17"/>
                  </a:lnTo>
                  <a:lnTo>
                    <a:pt x="209" y="157"/>
                  </a:lnTo>
                  <a:lnTo>
                    <a:pt x="160" y="175"/>
                  </a:lnTo>
                  <a:lnTo>
                    <a:pt x="155" y="173"/>
                  </a:lnTo>
                  <a:lnTo>
                    <a:pt x="146" y="168"/>
                  </a:lnTo>
                  <a:lnTo>
                    <a:pt x="146" y="179"/>
                  </a:lnTo>
                  <a:lnTo>
                    <a:pt x="100" y="197"/>
                  </a:lnTo>
                  <a:lnTo>
                    <a:pt x="93" y="195"/>
                  </a:lnTo>
                  <a:lnTo>
                    <a:pt x="82" y="188"/>
                  </a:lnTo>
                  <a:lnTo>
                    <a:pt x="82" y="204"/>
                  </a:lnTo>
                  <a:lnTo>
                    <a:pt x="35" y="219"/>
                  </a:lnTo>
                  <a:lnTo>
                    <a:pt x="31" y="217"/>
                  </a:lnTo>
                  <a:lnTo>
                    <a:pt x="2" y="204"/>
                  </a:lnTo>
                  <a:lnTo>
                    <a:pt x="0" y="204"/>
                  </a:lnTo>
                  <a:lnTo>
                    <a:pt x="0" y="202"/>
                  </a:lnTo>
                  <a:lnTo>
                    <a:pt x="0" y="144"/>
                  </a:lnTo>
                  <a:lnTo>
                    <a:pt x="0" y="139"/>
                  </a:lnTo>
                  <a:lnTo>
                    <a:pt x="7" y="135"/>
                  </a:lnTo>
                  <a:lnTo>
                    <a:pt x="42" y="122"/>
                  </a:lnTo>
                  <a:lnTo>
                    <a:pt x="44" y="119"/>
                  </a:lnTo>
                  <a:lnTo>
                    <a:pt x="44" y="122"/>
                  </a:lnTo>
                  <a:lnTo>
                    <a:pt x="75" y="135"/>
                  </a:lnTo>
                  <a:lnTo>
                    <a:pt x="82" y="139"/>
                  </a:lnTo>
                  <a:lnTo>
                    <a:pt x="82" y="182"/>
                  </a:lnTo>
                  <a:lnTo>
                    <a:pt x="93" y="186"/>
                  </a:lnTo>
                  <a:lnTo>
                    <a:pt x="93" y="117"/>
                  </a:lnTo>
                  <a:lnTo>
                    <a:pt x="71" y="108"/>
                  </a:lnTo>
                  <a:lnTo>
                    <a:pt x="71" y="133"/>
                  </a:lnTo>
                  <a:lnTo>
                    <a:pt x="64" y="131"/>
                  </a:lnTo>
                  <a:lnTo>
                    <a:pt x="64" y="102"/>
                  </a:lnTo>
                  <a:lnTo>
                    <a:pt x="64" y="97"/>
                  </a:lnTo>
                  <a:close/>
                  <a:moveTo>
                    <a:pt x="131" y="88"/>
                  </a:moveTo>
                  <a:lnTo>
                    <a:pt x="140" y="93"/>
                  </a:lnTo>
                  <a:lnTo>
                    <a:pt x="146" y="97"/>
                  </a:lnTo>
                  <a:lnTo>
                    <a:pt x="146" y="162"/>
                  </a:lnTo>
                  <a:lnTo>
                    <a:pt x="153" y="164"/>
                  </a:lnTo>
                  <a:lnTo>
                    <a:pt x="153" y="40"/>
                  </a:lnTo>
                  <a:lnTo>
                    <a:pt x="131" y="28"/>
                  </a:lnTo>
                  <a:lnTo>
                    <a:pt x="131" y="88"/>
                  </a:lnTo>
                  <a:close/>
                  <a:moveTo>
                    <a:pt x="15" y="139"/>
                  </a:moveTo>
                  <a:lnTo>
                    <a:pt x="35" y="148"/>
                  </a:lnTo>
                  <a:lnTo>
                    <a:pt x="64" y="137"/>
                  </a:lnTo>
                  <a:lnTo>
                    <a:pt x="44" y="128"/>
                  </a:lnTo>
                  <a:lnTo>
                    <a:pt x="15" y="139"/>
                  </a:lnTo>
                  <a:close/>
                  <a:moveTo>
                    <a:pt x="160" y="35"/>
                  </a:moveTo>
                  <a:lnTo>
                    <a:pt x="162" y="35"/>
                  </a:lnTo>
                  <a:lnTo>
                    <a:pt x="160" y="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 bwMode="auto">
          <a:xfrm>
            <a:off x="3556358" y="2652275"/>
            <a:ext cx="8251712" cy="2359425"/>
            <a:chOff x="8519249" y="4710598"/>
            <a:chExt cx="3006080" cy="1404962"/>
          </a:xfrm>
        </p:grpSpPr>
        <p:sp>
          <p:nvSpPr>
            <p:cNvPr id="4" name="矩形 3"/>
            <p:cNvSpPr/>
            <p:nvPr/>
          </p:nvSpPr>
          <p:spPr>
            <a:xfrm>
              <a:off x="8595334" y="5327494"/>
              <a:ext cx="2778126" cy="788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 smtClean="0"/>
                <a:t>        很多父母为了避免孩子烦着自己，能够腾出手来做其他事，经常将各种电子产品扔给孩子，让孩子快速安静下来。而这样往往养成孩子除了游戏不会用其他活动打发时间的习惯。</a:t>
              </a:r>
              <a:endPara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519249" y="4710598"/>
              <a:ext cx="3006080" cy="494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dirty="0" smtClean="0"/>
                <a:t>2</a:t>
              </a:r>
              <a:r>
                <a:rPr lang="zh-CN" altLang="en-US" sz="2400" b="1" dirty="0" smtClean="0"/>
                <a:t>、</a:t>
              </a:r>
              <a:r>
                <a:rPr lang="zh-CN" altLang="en-US" sz="2400" b="1" dirty="0" smtClean="0">
                  <a:solidFill>
                    <a:srgbClr val="FF0000"/>
                  </a:solidFill>
                </a:rPr>
                <a:t>除了学习没有别的课余生活，只能用电子产品打发时间</a:t>
              </a:r>
              <a:endParaRPr lang="en-US" altLang="zh-CN" sz="2400" b="1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46" name="椭圆 45"/>
          <p:cNvSpPr/>
          <p:nvPr/>
        </p:nvSpPr>
        <p:spPr>
          <a:xfrm>
            <a:off x="919297" y="3032093"/>
            <a:ext cx="149225" cy="1492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 rot="11047877">
            <a:off x="1413844" y="2020885"/>
            <a:ext cx="388937" cy="38893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 flipV="1">
            <a:off x="2163222" y="2460314"/>
            <a:ext cx="228600" cy="230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3110184" y="4279435"/>
            <a:ext cx="149225" cy="14763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2792413" y="2377223"/>
            <a:ext cx="88900" cy="88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 rot="11047877" flipH="1">
            <a:off x="1812926" y="4433191"/>
            <a:ext cx="177800" cy="177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67" name="组合 66"/>
          <p:cNvGrpSpPr/>
          <p:nvPr/>
        </p:nvGrpSpPr>
        <p:grpSpPr>
          <a:xfrm>
            <a:off x="2039977" y="2773513"/>
            <a:ext cx="1267862" cy="1220982"/>
            <a:chOff x="1863777" y="1617922"/>
            <a:chExt cx="1879172" cy="1828800"/>
          </a:xfrm>
        </p:grpSpPr>
        <p:sp>
          <p:nvSpPr>
            <p:cNvPr id="68" name="椭圆 67"/>
            <p:cNvSpPr/>
            <p:nvPr/>
          </p:nvSpPr>
          <p:spPr>
            <a:xfrm>
              <a:off x="1863777" y="1617922"/>
              <a:ext cx="1828800" cy="1828800"/>
            </a:xfrm>
            <a:prstGeom prst="ellipse">
              <a:avLst/>
            </a:prstGeom>
            <a:noFill/>
            <a:ln w="12700" cap="flat" cmpd="sng" algn="ctr">
              <a:solidFill>
                <a:schemeClr val="accent1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endParaRPr lang="en-US" sz="2800" b="1" dirty="0">
                <a:solidFill>
                  <a:srgbClr val="006BA3"/>
                </a:solidFill>
                <a:latin typeface="华文隶书" panose="02010800040101010101" charset="-122"/>
                <a:ea typeface="华文隶书" panose="02010800040101010101" charset="-122"/>
                <a:cs typeface="+mn-ea"/>
                <a:sym typeface="+mn-lt"/>
              </a:endParaRPr>
            </a:p>
          </p:txBody>
        </p:sp>
        <p:sp>
          <p:nvSpPr>
            <p:cNvPr id="69" name="弧形 68"/>
            <p:cNvSpPr/>
            <p:nvPr/>
          </p:nvSpPr>
          <p:spPr>
            <a:xfrm>
              <a:off x="2065795" y="1819940"/>
              <a:ext cx="1424763" cy="1424763"/>
            </a:xfrm>
            <a:prstGeom prst="arc">
              <a:avLst>
                <a:gd name="adj1" fmla="val 16200000"/>
                <a:gd name="adj2" fmla="val 3677027"/>
              </a:avLst>
            </a:prstGeom>
            <a:noFill/>
            <a:ln w="2381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3620937" y="2262203"/>
              <a:ext cx="122012" cy="1220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1" name="椭圆 70"/>
          <p:cNvSpPr/>
          <p:nvPr/>
        </p:nvSpPr>
        <p:spPr>
          <a:xfrm>
            <a:off x="1159913" y="3153177"/>
            <a:ext cx="838835" cy="842010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rgbClr val="76767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2664538" y="1478279"/>
            <a:ext cx="559435" cy="560070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rgbClr val="76767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TextBox 54"/>
          <p:cNvSpPr txBox="1"/>
          <p:nvPr/>
        </p:nvSpPr>
        <p:spPr>
          <a:xfrm>
            <a:off x="2316022" y="3113549"/>
            <a:ext cx="602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30A0"/>
                </a:solidFill>
              </a:rPr>
              <a:t>②</a:t>
            </a:r>
            <a:endParaRPr lang="zh-CN" altLang="en-US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泪滴形 1"/>
          <p:cNvSpPr/>
          <p:nvPr/>
        </p:nvSpPr>
        <p:spPr>
          <a:xfrm rot="9120000">
            <a:off x="2074793" y="1406199"/>
            <a:ext cx="1795780" cy="1811020"/>
          </a:xfrm>
          <a:prstGeom prst="teardrop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12" name="文本框 5"/>
          <p:cNvSpPr txBox="1">
            <a:spLocks noChangeArrowheads="1"/>
          </p:cNvSpPr>
          <p:nvPr/>
        </p:nvSpPr>
        <p:spPr bwMode="auto">
          <a:xfrm rot="720000">
            <a:off x="2203381" y="1508434"/>
            <a:ext cx="1647190" cy="169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0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03</a:t>
            </a:r>
            <a:endParaRPr lang="en-US" altLang="zh-CN" sz="10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 rot="10800000">
            <a:off x="801301" y="3268972"/>
            <a:ext cx="463550" cy="4635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5"/>
          <p:cNvGrpSpPr/>
          <p:nvPr/>
        </p:nvGrpSpPr>
        <p:grpSpPr bwMode="auto">
          <a:xfrm>
            <a:off x="4023926" y="1943409"/>
            <a:ext cx="6777037" cy="787400"/>
            <a:chOff x="277329" y="1418946"/>
            <a:chExt cx="5427948" cy="787434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10834" y="2206380"/>
              <a:ext cx="529444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277329" y="1418946"/>
              <a:ext cx="5141865" cy="7683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400" dirty="0" smtClean="0">
                  <a:solidFill>
                    <a:schemeClr val="accent1">
                      <a:lumMod val="75000"/>
                    </a:schemeClr>
                  </a:solidFill>
                  <a:latin typeface="方正小标宋简体" panose="03000509000000000000" charset="-122"/>
                  <a:ea typeface="方正小标宋简体" panose="03000509000000000000" charset="-122"/>
                </a:rPr>
                <a:t>怎么引导孩子健康上网？</a:t>
              </a:r>
              <a:endParaRPr lang="zh-CN" altLang="en-US" sz="4400" dirty="0">
                <a:solidFill>
                  <a:schemeClr val="accent1">
                    <a:lumMod val="75000"/>
                  </a:schemeClr>
                </a:solidFill>
                <a:latin typeface="方正小标宋简体" panose="03000509000000000000" charset="-122"/>
                <a:ea typeface="方正小标宋简体" panose="03000509000000000000" charset="-122"/>
              </a:endParaRPr>
            </a:p>
          </p:txBody>
        </p:sp>
      </p:grpSp>
      <p:sp>
        <p:nvSpPr>
          <p:cNvPr id="26" name="椭圆 25"/>
          <p:cNvSpPr/>
          <p:nvPr/>
        </p:nvSpPr>
        <p:spPr>
          <a:xfrm>
            <a:off x="1753801" y="3300722"/>
            <a:ext cx="147637" cy="1492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3606413" y="3537259"/>
            <a:ext cx="242888" cy="2428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3954076" y="3254684"/>
            <a:ext cx="152400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rot="11047877">
            <a:off x="2996813" y="3992872"/>
            <a:ext cx="387350" cy="3873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 rot="11047877">
            <a:off x="2217351" y="3597584"/>
            <a:ext cx="169862" cy="1698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207701" y="1552884"/>
            <a:ext cx="344487" cy="3444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 rot="10800000">
            <a:off x="1247388" y="2491097"/>
            <a:ext cx="528638" cy="5270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10821601" y="2235509"/>
            <a:ext cx="153987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11027976" y="2387909"/>
            <a:ext cx="242887" cy="2428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1953826" y="4394509"/>
            <a:ext cx="152400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 rot="540000">
            <a:off x="1449953" y="3421054"/>
            <a:ext cx="1016000" cy="1987550"/>
          </a:xfrm>
          <a:custGeom>
            <a:avLst/>
            <a:gdLst>
              <a:gd name="connisteX0" fmla="*/ 1016000 w 1016000"/>
              <a:gd name="connsiteY0" fmla="*/ 0 h 1987550"/>
              <a:gd name="connisteX1" fmla="*/ 898525 w 1016000"/>
              <a:gd name="connsiteY1" fmla="*/ 868680 h 1987550"/>
              <a:gd name="connisteX2" fmla="*/ 280035 w 1016000"/>
              <a:gd name="connsiteY2" fmla="*/ 1354455 h 1987550"/>
              <a:gd name="connisteX3" fmla="*/ 0 w 1016000"/>
              <a:gd name="connsiteY3" fmla="*/ 1987550 h 1987550"/>
              <a:gd name="connisteX4" fmla="*/ -29210 w 1016000"/>
              <a:gd name="connsiteY4" fmla="*/ 2326640 h 19875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016000" h="1987550">
                <a:moveTo>
                  <a:pt x="1016000" y="0"/>
                </a:moveTo>
                <a:cubicBezTo>
                  <a:pt x="1004570" y="163830"/>
                  <a:pt x="1045845" y="597535"/>
                  <a:pt x="898525" y="868680"/>
                </a:cubicBezTo>
                <a:cubicBezTo>
                  <a:pt x="751205" y="1139825"/>
                  <a:pt x="459740" y="1130935"/>
                  <a:pt x="280035" y="1354455"/>
                </a:cubicBezTo>
                <a:cubicBezTo>
                  <a:pt x="100330" y="1577975"/>
                  <a:pt x="61595" y="1793240"/>
                  <a:pt x="0" y="1987550"/>
                </a:cubicBezTo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424043" y="1445569"/>
            <a:ext cx="559435" cy="560070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rgbClr val="76767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024243" y="3732839"/>
            <a:ext cx="559435" cy="560070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rgbClr val="76767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486148" y="3979219"/>
            <a:ext cx="559435" cy="560070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rgbClr val="76767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Picture 5" descr="https://timgsa.baidu.com/timg?image&amp;quality=80&amp;size=b9999_10000&amp;sec=1527163768764&amp;di=6ba669c2942429c8204c29e478198f11&amp;imgtype=0&amp;src=http%3A%2F%2Fb.hiphotos.baidu.com%2Fexp%2Fw%3D500%2Fsign%3De10b199c8518367aad897fdd1e728b68%2F279759ee3d6d55fbe3a1a2936e224f4a20a4dd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3372" y="2913301"/>
            <a:ext cx="4169228" cy="2779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 bwMode="auto">
          <a:xfrm>
            <a:off x="0" y="242888"/>
            <a:ext cx="1201857" cy="461962"/>
            <a:chOff x="0" y="242888"/>
            <a:chExt cx="1202171" cy="461665"/>
          </a:xfrm>
        </p:grpSpPr>
        <p:sp>
          <p:nvSpPr>
            <p:cNvPr id="16" name="矩形 15"/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01743" y="242888"/>
              <a:ext cx="800428" cy="46136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方法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 bwMode="auto">
          <a:xfrm>
            <a:off x="5315649" y="646347"/>
            <a:ext cx="1586956" cy="1483535"/>
            <a:chOff x="2828925" y="1493521"/>
            <a:chExt cx="1407130" cy="1407128"/>
          </a:xfrm>
        </p:grpSpPr>
        <p:sp>
          <p:nvSpPr>
            <p:cNvPr id="57" name="椭圆 56"/>
            <p:cNvSpPr/>
            <p:nvPr/>
          </p:nvSpPr>
          <p:spPr>
            <a:xfrm>
              <a:off x="2828925" y="1493521"/>
              <a:ext cx="1407130" cy="1407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415" name="文本框 10"/>
            <p:cNvSpPr txBox="1">
              <a:spLocks noChangeArrowheads="1"/>
            </p:cNvSpPr>
            <p:nvPr/>
          </p:nvSpPr>
          <p:spPr bwMode="auto">
            <a:xfrm>
              <a:off x="3041269" y="1980571"/>
              <a:ext cx="982443" cy="437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/>
                <a:t>关键词</a:t>
              </a:r>
            </a:p>
          </p:txBody>
        </p:sp>
      </p:grpSp>
      <p:grpSp>
        <p:nvGrpSpPr>
          <p:cNvPr id="58" name="组合 57"/>
          <p:cNvGrpSpPr/>
          <p:nvPr/>
        </p:nvGrpSpPr>
        <p:grpSpPr bwMode="auto">
          <a:xfrm>
            <a:off x="3802567" y="2089498"/>
            <a:ext cx="4493941" cy="686122"/>
            <a:chOff x="1036320" y="2371727"/>
            <a:chExt cx="3407093" cy="1194433"/>
          </a:xfrm>
        </p:grpSpPr>
        <p:cxnSp>
          <p:nvCxnSpPr>
            <p:cNvPr id="59" name="直接连接符 58"/>
            <p:cNvCxnSpPr/>
            <p:nvPr/>
          </p:nvCxnSpPr>
          <p:spPr>
            <a:xfrm>
              <a:off x="1036320" y="2785546"/>
              <a:ext cx="0" cy="77120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1041329" y="2785546"/>
              <a:ext cx="340208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4443413" y="2794951"/>
              <a:ext cx="0" cy="77120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V="1">
              <a:off x="2739032" y="2371727"/>
              <a:ext cx="0" cy="41381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椭圆 62"/>
          <p:cNvSpPr/>
          <p:nvPr/>
        </p:nvSpPr>
        <p:spPr>
          <a:xfrm>
            <a:off x="4459635" y="1504988"/>
            <a:ext cx="350429" cy="3700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4612268" y="780894"/>
            <a:ext cx="232767" cy="2458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 flipV="1">
            <a:off x="6600980" y="1744777"/>
            <a:ext cx="69063" cy="729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>
            <a:off x="7271757" y="883966"/>
            <a:ext cx="335082" cy="3538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3466248" y="1160385"/>
            <a:ext cx="611332" cy="64560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68" name="组合 67"/>
          <p:cNvGrpSpPr/>
          <p:nvPr/>
        </p:nvGrpSpPr>
        <p:grpSpPr bwMode="auto">
          <a:xfrm>
            <a:off x="3071467" y="2765502"/>
            <a:ext cx="1478235" cy="1349298"/>
            <a:chOff x="3846073" y="3125480"/>
            <a:chExt cx="1093269" cy="1093947"/>
          </a:xfrm>
        </p:grpSpPr>
        <p:sp>
          <p:nvSpPr>
            <p:cNvPr id="70" name="椭圆 69"/>
            <p:cNvSpPr/>
            <p:nvPr/>
          </p:nvSpPr>
          <p:spPr>
            <a:xfrm>
              <a:off x="3846073" y="3125480"/>
              <a:ext cx="1093269" cy="109394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407" name="文本框 25"/>
            <p:cNvSpPr txBox="1">
              <a:spLocks noChangeArrowheads="1"/>
            </p:cNvSpPr>
            <p:nvPr/>
          </p:nvSpPr>
          <p:spPr bwMode="auto">
            <a:xfrm>
              <a:off x="4006387" y="3474949"/>
              <a:ext cx="759760" cy="374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 smtClean="0"/>
                <a:t>父  母</a:t>
              </a:r>
              <a:endParaRPr lang="zh-CN" altLang="en-US" sz="2400" b="1" dirty="0"/>
            </a:p>
          </p:txBody>
        </p:sp>
      </p:grpSp>
      <p:grpSp>
        <p:nvGrpSpPr>
          <p:cNvPr id="71" name="组合 70"/>
          <p:cNvGrpSpPr/>
          <p:nvPr/>
        </p:nvGrpSpPr>
        <p:grpSpPr bwMode="auto">
          <a:xfrm>
            <a:off x="2359256" y="4112670"/>
            <a:ext cx="2859515" cy="645602"/>
            <a:chOff x="1036320" y="2371727"/>
            <a:chExt cx="3407093" cy="1194433"/>
          </a:xfrm>
        </p:grpSpPr>
        <p:cxnSp>
          <p:nvCxnSpPr>
            <p:cNvPr id="72" name="直接连接符 71"/>
            <p:cNvCxnSpPr/>
            <p:nvPr/>
          </p:nvCxnSpPr>
          <p:spPr>
            <a:xfrm>
              <a:off x="1036320" y="2786529"/>
              <a:ext cx="0" cy="76963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1042109" y="2786529"/>
              <a:ext cx="340130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4443413" y="2796524"/>
              <a:ext cx="0" cy="76963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V="1">
              <a:off x="2738419" y="2371727"/>
              <a:ext cx="0" cy="4148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组合 75"/>
          <p:cNvGrpSpPr/>
          <p:nvPr/>
        </p:nvGrpSpPr>
        <p:grpSpPr bwMode="auto">
          <a:xfrm>
            <a:off x="1841389" y="4753440"/>
            <a:ext cx="1351982" cy="1346276"/>
            <a:chOff x="3846073" y="3125480"/>
            <a:chExt cx="1093269" cy="1093947"/>
          </a:xfrm>
        </p:grpSpPr>
        <p:sp>
          <p:nvSpPr>
            <p:cNvPr id="77" name="椭圆 76"/>
            <p:cNvSpPr/>
            <p:nvPr/>
          </p:nvSpPr>
          <p:spPr>
            <a:xfrm>
              <a:off x="3846073" y="3125480"/>
              <a:ext cx="1093269" cy="109394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401" name="文本框 42"/>
            <p:cNvSpPr txBox="1">
              <a:spLocks noChangeArrowheads="1"/>
            </p:cNvSpPr>
            <p:nvPr/>
          </p:nvSpPr>
          <p:spPr bwMode="auto">
            <a:xfrm>
              <a:off x="3910011" y="3487787"/>
              <a:ext cx="978933" cy="325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 smtClean="0"/>
                <a:t>榜样示范</a:t>
              </a:r>
              <a:endParaRPr lang="zh-CN" altLang="en-US" sz="2000" b="1" dirty="0"/>
            </a:p>
          </p:txBody>
        </p:sp>
      </p:grpSp>
      <p:grpSp>
        <p:nvGrpSpPr>
          <p:cNvPr id="78" name="组合 77"/>
          <p:cNvGrpSpPr/>
          <p:nvPr/>
        </p:nvGrpSpPr>
        <p:grpSpPr bwMode="auto">
          <a:xfrm>
            <a:off x="4501234" y="4753438"/>
            <a:ext cx="1378356" cy="1346278"/>
            <a:chOff x="3846072" y="3125479"/>
            <a:chExt cx="1093271" cy="1093947"/>
          </a:xfrm>
        </p:grpSpPr>
        <p:sp>
          <p:nvSpPr>
            <p:cNvPr id="79" name="椭圆 78"/>
            <p:cNvSpPr/>
            <p:nvPr/>
          </p:nvSpPr>
          <p:spPr>
            <a:xfrm>
              <a:off x="3846072" y="3125479"/>
              <a:ext cx="1093271" cy="10939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399" name="文本框 45"/>
            <p:cNvSpPr txBox="1">
              <a:spLocks noChangeArrowheads="1"/>
            </p:cNvSpPr>
            <p:nvPr/>
          </p:nvSpPr>
          <p:spPr bwMode="auto">
            <a:xfrm>
              <a:off x="3960061" y="3487787"/>
              <a:ext cx="878829" cy="3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 smtClean="0"/>
                <a:t>关注肯定</a:t>
              </a:r>
              <a:endParaRPr lang="zh-CN" altLang="en-US" sz="1800" b="1" dirty="0"/>
            </a:p>
          </p:txBody>
        </p:sp>
      </p:grpSp>
      <p:sp>
        <p:nvSpPr>
          <p:cNvPr id="81" name="椭圆 80"/>
          <p:cNvSpPr/>
          <p:nvPr/>
        </p:nvSpPr>
        <p:spPr bwMode="auto">
          <a:xfrm>
            <a:off x="7593981" y="2698595"/>
            <a:ext cx="1464980" cy="143104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82" name="组合 81"/>
          <p:cNvGrpSpPr/>
          <p:nvPr/>
        </p:nvGrpSpPr>
        <p:grpSpPr bwMode="auto">
          <a:xfrm>
            <a:off x="6999325" y="4098421"/>
            <a:ext cx="2711345" cy="645602"/>
            <a:chOff x="1036320" y="2371727"/>
            <a:chExt cx="3407093" cy="1194433"/>
          </a:xfrm>
        </p:grpSpPr>
        <p:cxnSp>
          <p:nvCxnSpPr>
            <p:cNvPr id="83" name="直接连接符 82"/>
            <p:cNvCxnSpPr/>
            <p:nvPr/>
          </p:nvCxnSpPr>
          <p:spPr>
            <a:xfrm>
              <a:off x="1036320" y="2786529"/>
              <a:ext cx="0" cy="76963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>
              <a:off x="1042748" y="2786529"/>
              <a:ext cx="340066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>
              <a:off x="4443413" y="2796524"/>
              <a:ext cx="0" cy="76963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V="1">
              <a:off x="2739867" y="2371727"/>
              <a:ext cx="0" cy="4148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组合 86"/>
          <p:cNvGrpSpPr/>
          <p:nvPr/>
        </p:nvGrpSpPr>
        <p:grpSpPr bwMode="auto">
          <a:xfrm>
            <a:off x="6386252" y="4731136"/>
            <a:ext cx="1356602" cy="1379731"/>
            <a:chOff x="3846073" y="3125480"/>
            <a:chExt cx="1093269" cy="1093947"/>
          </a:xfrm>
        </p:grpSpPr>
        <p:sp>
          <p:nvSpPr>
            <p:cNvPr id="88" name="椭圆 87"/>
            <p:cNvSpPr/>
            <p:nvPr/>
          </p:nvSpPr>
          <p:spPr>
            <a:xfrm>
              <a:off x="3846073" y="3125480"/>
              <a:ext cx="1093269" cy="109394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391" name="文本框 48"/>
            <p:cNvSpPr txBox="1">
              <a:spLocks noChangeArrowheads="1"/>
            </p:cNvSpPr>
            <p:nvPr/>
          </p:nvSpPr>
          <p:spPr bwMode="auto">
            <a:xfrm>
              <a:off x="3953018" y="3487787"/>
              <a:ext cx="892921" cy="29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 smtClean="0"/>
                <a:t>课余活动</a:t>
              </a:r>
              <a:endParaRPr lang="zh-CN" altLang="en-US" sz="1800" b="1" dirty="0"/>
            </a:p>
          </p:txBody>
        </p:sp>
      </p:grpSp>
      <p:grpSp>
        <p:nvGrpSpPr>
          <p:cNvPr id="89" name="组合 88"/>
          <p:cNvGrpSpPr/>
          <p:nvPr/>
        </p:nvGrpSpPr>
        <p:grpSpPr bwMode="auto">
          <a:xfrm>
            <a:off x="8769354" y="4764591"/>
            <a:ext cx="1476937" cy="1413184"/>
            <a:chOff x="3846073" y="3125480"/>
            <a:chExt cx="1093269" cy="1093947"/>
          </a:xfrm>
        </p:grpSpPr>
        <p:sp>
          <p:nvSpPr>
            <p:cNvPr id="90" name="椭圆 89"/>
            <p:cNvSpPr/>
            <p:nvPr/>
          </p:nvSpPr>
          <p:spPr>
            <a:xfrm>
              <a:off x="3846073" y="3125480"/>
              <a:ext cx="1093269" cy="10939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389" name="文本框 51"/>
            <p:cNvSpPr txBox="1">
              <a:spLocks noChangeArrowheads="1"/>
            </p:cNvSpPr>
            <p:nvPr/>
          </p:nvSpPr>
          <p:spPr bwMode="auto">
            <a:xfrm>
              <a:off x="3989391" y="3487787"/>
              <a:ext cx="820169" cy="2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 smtClean="0"/>
                <a:t>家庭规则</a:t>
              </a:r>
              <a:endParaRPr lang="zh-CN" altLang="en-US" sz="1800" b="1" dirty="0"/>
            </a:p>
          </p:txBody>
        </p:sp>
      </p:grpSp>
      <p:sp>
        <p:nvSpPr>
          <p:cNvPr id="91" name="文本框 25"/>
          <p:cNvSpPr txBox="1">
            <a:spLocks noChangeArrowheads="1"/>
          </p:cNvSpPr>
          <p:nvPr/>
        </p:nvSpPr>
        <p:spPr bwMode="auto">
          <a:xfrm>
            <a:off x="7856515" y="3192828"/>
            <a:ext cx="10272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 smtClean="0"/>
              <a:t>环  境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1247</Words>
  <Application>Microsoft Office PowerPoint</Application>
  <PresentationFormat>自定义</PresentationFormat>
  <Paragraphs>107</Paragraphs>
  <Slides>19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zzr</dc:creator>
  <cp:lastModifiedBy>李俊</cp:lastModifiedBy>
  <cp:revision>21</cp:revision>
  <dcterms:created xsi:type="dcterms:W3CDTF">2015-05-05T08:02:00Z</dcterms:created>
  <dcterms:modified xsi:type="dcterms:W3CDTF">2018-05-26T12:00:52Z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  <property fmtid="{D5CDD505-2E9C-101B-9397-08002B2CF9AE}" pid="3" name="KSORubyTemplateID">
    <vt:lpwstr>2</vt:lpwstr>
  </property>
</Properties>
</file>