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72" r:id="rId2"/>
    <p:sldId id="275" r:id="rId3"/>
    <p:sldId id="258" r:id="rId4"/>
    <p:sldId id="276" r:id="rId5"/>
    <p:sldId id="286" r:id="rId6"/>
    <p:sldId id="287" r:id="rId7"/>
    <p:sldId id="289" r:id="rId8"/>
    <p:sldId id="290" r:id="rId9"/>
    <p:sldId id="291" r:id="rId10"/>
    <p:sldId id="292" r:id="rId11"/>
    <p:sldId id="293" r:id="rId12"/>
    <p:sldId id="267" r:id="rId13"/>
    <p:sldId id="294" r:id="rId14"/>
    <p:sldId id="295" r:id="rId15"/>
    <p:sldId id="296" r:id="rId16"/>
    <p:sldId id="288" r:id="rId17"/>
    <p:sldId id="285"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485" y="-82"/>
      </p:cViewPr>
      <p:guideLst>
        <p:guide orient="horz" pos="2160"/>
        <p:guide pos="3840"/>
      </p:guideLst>
    </p:cSldViewPr>
  </p:slideViewPr>
  <p:notesTextViewPr>
    <p:cViewPr>
      <p:scale>
        <a:sx n="1" d="1"/>
        <a:sy n="1" d="1"/>
      </p:scale>
      <p:origin x="0" y="0"/>
    </p:cViewPr>
  </p:notesTextViewPr>
  <p:gridSpacing cx="46080363" cy="460803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3A5A1-757B-4128-984C-26F8C4182E78}" type="datetimeFigureOut">
              <a:rPr lang="zh-CN" altLang="en-US" smtClean="0"/>
              <a:pPr/>
              <a:t>2018/5/26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FF4F9-6FE1-4032-A38B-E1EF7BC5DDBB}" type="slidenum">
              <a:rPr lang="zh-CN" altLang="en-US" smtClean="0"/>
              <a:pPr/>
              <a:t>‹#›</a:t>
            </a:fld>
            <a:endParaRPr lang="zh-CN" altLang="en-US"/>
          </a:p>
        </p:txBody>
      </p:sp>
    </p:spTree>
    <p:extLst>
      <p:ext uri="{BB962C8B-B14F-4D97-AF65-F5344CB8AC3E}">
        <p14:creationId xmlns:p14="http://schemas.microsoft.com/office/powerpoint/2010/main" xmlns="" val="3992323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pPr/>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pPr/>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pPr/>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pPr/>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pPr/>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pPr/>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pPr/>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pPr/>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EDE87-FC43-4F0C-9C51-E666AB0AC5F3}" type="slidenum">
              <a:rPr lang="zh-CN" altLang="en-US" smtClean="0"/>
              <a:pPr/>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6231E60-EB40-4CFA-8090-8C47697076EE}" type="datetimeFigureOut">
              <a:rPr lang="zh-CN" altLang="en-US" smtClean="0"/>
              <a:pPr/>
              <a:t>2018/5/26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17B8DC-0831-4D2E-802E-6980D3D7934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6231E60-EB40-4CFA-8090-8C47697076EE}" type="datetimeFigureOut">
              <a:rPr lang="zh-CN" altLang="en-US" smtClean="0"/>
              <a:pPr/>
              <a:t>2018/5/26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17B8DC-0831-4D2E-802E-6980D3D7934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6231E60-EB40-4CFA-8090-8C47697076EE}" type="datetimeFigureOut">
              <a:rPr lang="zh-CN" altLang="en-US" smtClean="0"/>
              <a:pPr/>
              <a:t>2018/5/26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17B8DC-0831-4D2E-802E-6980D3D7934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400E00-5D83-46E2-B18B-6027595511CC}" type="datetimeFigureOut">
              <a:rPr lang="zh-CN" altLang="en-US" smtClean="0"/>
              <a:pPr/>
              <a:t>2018/5/26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0288FD-FF8E-4205-8603-C8BB8BCBCB26}" type="slidenum">
              <a:rPr lang="zh-CN" altLang="en-US" smtClean="0"/>
              <a:pPr/>
              <a:t>‹#›</a:t>
            </a:fld>
            <a:endParaRPr lang="zh-CN" altLang="en-US"/>
          </a:p>
        </p:txBody>
      </p:sp>
      <p:sp>
        <p:nvSpPr>
          <p:cNvPr id="9" name="文本占位符 7"/>
          <p:cNvSpPr>
            <a:spLocks noGrp="1"/>
          </p:cNvSpPr>
          <p:nvPr>
            <p:ph type="body" sz="quarter" idx="13" hasCustomPrompt="1"/>
          </p:nvPr>
        </p:nvSpPr>
        <p:spPr>
          <a:xfrm>
            <a:off x="902970" y="259080"/>
            <a:ext cx="7886700" cy="431800"/>
          </a:xfrm>
          <a:prstGeom prst="rect">
            <a:avLst/>
          </a:prstGeom>
        </p:spPr>
        <p:txBody>
          <a:bodyPr/>
          <a:lstStyle>
            <a:lvl1pPr marL="0" indent="0">
              <a:buNone/>
              <a:defRPr b="1">
                <a:latin typeface="华文细黑" panose="02010600040101010101" pitchFamily="2" charset="-122"/>
                <a:ea typeface="华文细黑" panose="02010600040101010101" pitchFamily="2" charset="-122"/>
              </a:defRPr>
            </a:lvl1pPr>
          </a:lstStyle>
          <a:p>
            <a:pPr lvl="0"/>
            <a:r>
              <a:rPr lang="zh-CN" altLang="en-US" dirty="0"/>
              <a:t>编辑母版文本样式</a:t>
            </a:r>
          </a:p>
        </p:txBody>
      </p:sp>
      <p:sp>
        <p:nvSpPr>
          <p:cNvPr id="10" name="文本占位符 7"/>
          <p:cNvSpPr>
            <a:spLocks noGrp="1"/>
          </p:cNvSpPr>
          <p:nvPr>
            <p:ph type="body" sz="quarter" idx="14" hasCustomPrompt="1"/>
          </p:nvPr>
        </p:nvSpPr>
        <p:spPr>
          <a:xfrm>
            <a:off x="902970" y="614680"/>
            <a:ext cx="7886700" cy="304800"/>
          </a:xfrm>
          <a:prstGeom prst="rect">
            <a:avLst/>
          </a:prstGeom>
        </p:spPr>
        <p:txBody>
          <a:bodyPr>
            <a:normAutofit/>
          </a:bodyPr>
          <a:lstStyle>
            <a:lvl1pPr marL="0" indent="0">
              <a:buNone/>
              <a:defRPr sz="1600">
                <a:solidFill>
                  <a:schemeClr val="tx1">
                    <a:lumMod val="65000"/>
                    <a:lumOff val="35000"/>
                  </a:schemeClr>
                </a:solidFill>
                <a:latin typeface="华文细黑" panose="02010600040101010101" pitchFamily="2" charset="-122"/>
                <a:ea typeface="华文细黑" panose="02010600040101010101" pitchFamily="2" charset="-122"/>
              </a:defRPr>
            </a:lvl1pPr>
          </a:lstStyle>
          <a:p>
            <a:pPr lvl="0"/>
            <a:r>
              <a:rPr lang="zh-CN" altLang="en-US" dirty="0"/>
              <a:t>编辑母版文本样式</a:t>
            </a:r>
          </a:p>
        </p:txBody>
      </p:sp>
    </p:spTree>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400E00-5D83-46E2-B18B-6027595511CC}" type="datetimeFigureOut">
              <a:rPr lang="zh-CN" altLang="en-US" smtClean="0"/>
              <a:pPr/>
              <a:t>2018/5/26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0288FD-FF8E-4205-8603-C8BB8BCBCB2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400E00-5D83-46E2-B18B-6027595511CC}" type="datetimeFigureOut">
              <a:rPr lang="zh-CN" altLang="en-US" smtClean="0"/>
              <a:pPr/>
              <a:t>2018/5/26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0288FD-FF8E-4205-8603-C8BB8BCBCB26}" type="slidenum">
              <a:rPr lang="zh-CN" altLang="en-US" smtClean="0"/>
              <a:pPr/>
              <a:t>‹#›</a:t>
            </a:fld>
            <a:endParaRPr lang="zh-CN" altLang="en-US"/>
          </a:p>
        </p:txBody>
      </p:sp>
    </p:spTree>
    <p:extLst>
      <p:ext uri="{BB962C8B-B14F-4D97-AF65-F5344CB8AC3E}">
        <p14:creationId xmlns:p14="http://schemas.microsoft.com/office/powerpoint/2010/main" xmlns="" val="1402083060"/>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400E00-5D83-46E2-B18B-6027595511CC}" type="datetimeFigureOut">
              <a:rPr lang="zh-CN" altLang="en-US" smtClean="0"/>
              <a:pPr/>
              <a:t>2018/5/26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0288FD-FF8E-4205-8603-C8BB8BCBCB26}" type="slidenum">
              <a:rPr lang="zh-CN" altLang="en-US" smtClean="0"/>
              <a:pPr/>
              <a:t>‹#›</a:t>
            </a:fld>
            <a:endParaRPr lang="zh-CN" altLang="en-US"/>
          </a:p>
        </p:txBody>
      </p:sp>
    </p:spTree>
    <p:extLst>
      <p:ext uri="{BB962C8B-B14F-4D97-AF65-F5344CB8AC3E}">
        <p14:creationId xmlns:p14="http://schemas.microsoft.com/office/powerpoint/2010/main" xmlns="" val="3925353620"/>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400E00-5D83-46E2-B18B-6027595511CC}" type="datetimeFigureOut">
              <a:rPr lang="zh-CN" altLang="en-US" smtClean="0"/>
              <a:pPr/>
              <a:t>2018/5/26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0288FD-FF8E-4205-8603-C8BB8BCBCB26}" type="slidenum">
              <a:rPr lang="zh-CN" altLang="en-US" smtClean="0"/>
              <a:pPr/>
              <a:t>‹#›</a:t>
            </a:fld>
            <a:endParaRPr lang="zh-CN" altLang="en-US"/>
          </a:p>
        </p:txBody>
      </p:sp>
    </p:spTree>
    <p:extLst>
      <p:ext uri="{BB962C8B-B14F-4D97-AF65-F5344CB8AC3E}">
        <p14:creationId xmlns:p14="http://schemas.microsoft.com/office/powerpoint/2010/main" xmlns="" val="4031196344"/>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6231E60-EB40-4CFA-8090-8C47697076EE}" type="datetimeFigureOut">
              <a:rPr lang="zh-CN" altLang="en-US" smtClean="0"/>
              <a:pPr/>
              <a:t>2018/5/26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17B8DC-0831-4D2E-802E-6980D3D7934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6231E60-EB40-4CFA-8090-8C47697076EE}" type="datetimeFigureOut">
              <a:rPr lang="zh-CN" altLang="en-US" smtClean="0"/>
              <a:pPr/>
              <a:t>2018/5/26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17B8DC-0831-4D2E-802E-6980D3D7934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6231E60-EB40-4CFA-8090-8C47697076EE}" type="datetimeFigureOut">
              <a:rPr lang="zh-CN" altLang="en-US" smtClean="0"/>
              <a:pPr/>
              <a:t>2018/5/26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17B8DC-0831-4D2E-802E-6980D3D7934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6231E60-EB40-4CFA-8090-8C47697076EE}" type="datetimeFigureOut">
              <a:rPr lang="zh-CN" altLang="en-US" smtClean="0"/>
              <a:pPr/>
              <a:t>2018/5/26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17B8DC-0831-4D2E-802E-6980D3D7934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6231E60-EB40-4CFA-8090-8C47697076EE}" type="datetimeFigureOut">
              <a:rPr lang="zh-CN" altLang="en-US" smtClean="0"/>
              <a:pPr/>
              <a:t>2018/5/26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317B8DC-0831-4D2E-802E-6980D3D7934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6231E60-EB40-4CFA-8090-8C47697076EE}" type="datetimeFigureOut">
              <a:rPr lang="zh-CN" altLang="en-US" smtClean="0"/>
              <a:pPr/>
              <a:t>2018/5/26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317B8DC-0831-4D2E-802E-6980D3D7934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6231E60-EB40-4CFA-8090-8C47697076EE}" type="datetimeFigureOut">
              <a:rPr lang="zh-CN" altLang="en-US" smtClean="0"/>
              <a:pPr/>
              <a:t>2018/5/26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17B8DC-0831-4D2E-802E-6980D3D7934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6231E60-EB40-4CFA-8090-8C47697076EE}" type="datetimeFigureOut">
              <a:rPr lang="zh-CN" altLang="en-US" smtClean="0"/>
              <a:pPr/>
              <a:t>2018/5/26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17B8DC-0831-4D2E-802E-6980D3D7934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31E60-EB40-4CFA-8090-8C47697076EE}" type="datetimeFigureOut">
              <a:rPr lang="zh-CN" altLang="en-US" smtClean="0"/>
              <a:pPr/>
              <a:t>2018/5/26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7B8DC-0831-4D2E-802E-6980D3D7934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srcRect l="4925" r="5240" b="8386"/>
          <a:stretch>
            <a:fillRect/>
          </a:stretch>
        </p:blipFill>
        <p:spPr>
          <a:xfrm>
            <a:off x="1621410" y="313305"/>
            <a:ext cx="8757501" cy="6181763"/>
          </a:xfrm>
          <a:prstGeom prst="rect">
            <a:avLst/>
          </a:prstGeom>
        </p:spPr>
      </p:pic>
      <p:pic>
        <p:nvPicPr>
          <p:cNvPr id="5" name="图片 4"/>
          <p:cNvPicPr>
            <a:picLocks noChangeAspect="1"/>
          </p:cNvPicPr>
          <p:nvPr/>
        </p:nvPicPr>
        <p:blipFill>
          <a:blip r:embed="rId3" cstate="print"/>
          <a:stretch>
            <a:fillRect/>
          </a:stretch>
        </p:blipFill>
        <p:spPr>
          <a:xfrm>
            <a:off x="3221128" y="428318"/>
            <a:ext cx="5424702" cy="5424702"/>
          </a:xfrm>
          <a:prstGeom prst="rect">
            <a:avLst/>
          </a:prstGeom>
        </p:spPr>
      </p:pic>
      <p:sp>
        <p:nvSpPr>
          <p:cNvPr id="10" name="TextBox 20"/>
          <p:cNvSpPr txBox="1">
            <a:spLocks noChangeArrowheads="1"/>
          </p:cNvSpPr>
          <p:nvPr/>
        </p:nvSpPr>
        <p:spPr bwMode="auto">
          <a:xfrm>
            <a:off x="4029048" y="2712330"/>
            <a:ext cx="417371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3600" dirty="0" smtClean="0">
                <a:latin typeface="华文行楷" pitchFamily="2" charset="-122"/>
                <a:ea typeface="华文行楷" pitchFamily="2" charset="-122"/>
                <a:cs typeface="Ebrima" panose="02000000000000000000" pitchFamily="2" charset="0"/>
                <a:sym typeface="Arial" panose="020B0604020202020204" pitchFamily="34" charset="0"/>
              </a:rPr>
              <a:t>你是</a:t>
            </a:r>
            <a:r>
              <a:rPr lang="zh-CN" altLang="en-US" sz="4000" b="1" dirty="0" smtClean="0">
                <a:solidFill>
                  <a:srgbClr val="FF0000"/>
                </a:solidFill>
                <a:latin typeface="华文行楷" pitchFamily="2" charset="-122"/>
                <a:ea typeface="华文行楷" pitchFamily="2" charset="-122"/>
                <a:cs typeface="Ebrima" panose="02000000000000000000" pitchFamily="2" charset="0"/>
                <a:sym typeface="Arial" panose="020B0604020202020204" pitchFamily="34" charset="0"/>
              </a:rPr>
              <a:t>控制型</a:t>
            </a:r>
            <a:r>
              <a:rPr lang="zh-CN" altLang="en-US" sz="3600" dirty="0" smtClean="0">
                <a:latin typeface="华文行楷" pitchFamily="2" charset="-122"/>
                <a:ea typeface="华文行楷" pitchFamily="2" charset="-122"/>
                <a:cs typeface="Ebrima" panose="02000000000000000000" pitchFamily="2" charset="0"/>
                <a:sym typeface="Arial" panose="020B0604020202020204" pitchFamily="34" charset="0"/>
              </a:rPr>
              <a:t>父母吗</a:t>
            </a:r>
            <a:r>
              <a:rPr lang="zh-CN" altLang="en-US" sz="3600" b="1" dirty="0" smtClean="0">
                <a:latin typeface="Ebrima" panose="02000000000000000000" pitchFamily="2" charset="0"/>
                <a:ea typeface="Ebrima" panose="02000000000000000000" pitchFamily="2" charset="0"/>
                <a:cs typeface="Ebrima" panose="02000000000000000000" pitchFamily="2" charset="0"/>
                <a:sym typeface="Arial" panose="020B0604020202020204" pitchFamily="34" charset="0"/>
              </a:rPr>
              <a:t>？</a:t>
            </a:r>
            <a:endParaRPr lang="en-US" altLang="zh-CN" sz="3600" b="1" dirty="0">
              <a:latin typeface="Ebrima" panose="02000000000000000000" pitchFamily="2" charset="0"/>
              <a:ea typeface="Ebrima" panose="02000000000000000000" pitchFamily="2" charset="0"/>
              <a:cs typeface="Ebrima" panose="02000000000000000000" pitchFamily="2" charset="0"/>
              <a:sym typeface="Arial"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srcRect l="4925" r="5240" b="8386"/>
          <a:stretch>
            <a:fillRect/>
          </a:stretch>
        </p:blipFill>
        <p:spPr>
          <a:xfrm>
            <a:off x="1621410" y="313305"/>
            <a:ext cx="8757501" cy="6181763"/>
          </a:xfrm>
          <a:prstGeom prst="rect">
            <a:avLst/>
          </a:prstGeom>
        </p:spPr>
      </p:pic>
      <p:pic>
        <p:nvPicPr>
          <p:cNvPr id="9" name="图片 8"/>
          <p:cNvPicPr>
            <a:picLocks noChangeAspect="1"/>
          </p:cNvPicPr>
          <p:nvPr/>
        </p:nvPicPr>
        <p:blipFill>
          <a:blip r:embed="rId3" cstate="print"/>
          <a:stretch>
            <a:fillRect/>
          </a:stretch>
        </p:blipFill>
        <p:spPr>
          <a:xfrm>
            <a:off x="3502482" y="604166"/>
            <a:ext cx="5424702" cy="5424702"/>
          </a:xfrm>
          <a:prstGeom prst="rect">
            <a:avLst/>
          </a:prstGeom>
        </p:spPr>
      </p:pic>
      <p:sp>
        <p:nvSpPr>
          <p:cNvPr id="8" name="矩形 7"/>
          <p:cNvSpPr/>
          <p:nvPr/>
        </p:nvSpPr>
        <p:spPr>
          <a:xfrm>
            <a:off x="4993204" y="2332240"/>
            <a:ext cx="2678397" cy="765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400" b="1" dirty="0" smtClean="0">
                <a:solidFill>
                  <a:schemeClr val="accent6">
                    <a:lumMod val="50000"/>
                  </a:schemeClr>
                </a:solidFill>
                <a:latin typeface="华文细黑" panose="02010600040101010101" pitchFamily="2" charset="-122"/>
                <a:ea typeface="华文细黑" panose="02010600040101010101" pitchFamily="2" charset="-122"/>
                <a:cs typeface="Ebrima" panose="02000000000000000000" pitchFamily="2" charset="0"/>
              </a:rPr>
              <a:t>PART  03</a:t>
            </a:r>
            <a:endParaRPr lang="en-US" altLang="zh-CN" sz="4400" b="1" dirty="0">
              <a:solidFill>
                <a:schemeClr val="accent6">
                  <a:lumMod val="50000"/>
                </a:schemeClr>
              </a:solidFill>
              <a:latin typeface="华文细黑" panose="02010600040101010101" pitchFamily="2" charset="-122"/>
              <a:ea typeface="华文细黑" panose="02010600040101010101" pitchFamily="2" charset="-122"/>
              <a:cs typeface="Ebrima" panose="02000000000000000000" pitchFamily="2" charset="0"/>
            </a:endParaRPr>
          </a:p>
        </p:txBody>
      </p:sp>
      <p:sp>
        <p:nvSpPr>
          <p:cNvPr id="6" name="TextBox 15"/>
          <p:cNvSpPr txBox="1">
            <a:spLocks noChangeArrowheads="1"/>
          </p:cNvSpPr>
          <p:nvPr/>
        </p:nvSpPr>
        <p:spPr bwMode="auto">
          <a:xfrm>
            <a:off x="4694372" y="3447030"/>
            <a:ext cx="337790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chemeClr val="accent6">
                    <a:lumMod val="50000"/>
                  </a:schemeClr>
                </a:solidFill>
                <a:latin typeface="Ebrima" panose="02000000000000000000" pitchFamily="2" charset="0"/>
                <a:ea typeface="微软雅黑" panose="020B0503020204020204" pitchFamily="34" charset="-122"/>
                <a:cs typeface="Ebrima" panose="02000000000000000000" pitchFamily="2" charset="0"/>
              </a:rPr>
              <a:t>不做控制型家长的方法</a:t>
            </a:r>
            <a:endParaRPr lang="zh-CN" altLang="en-US" sz="2400" b="1" dirty="0">
              <a:solidFill>
                <a:schemeClr val="accent6">
                  <a:lumMod val="50000"/>
                </a:schemeClr>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xmlns="" val="313046528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noEditPoints="1"/>
          </p:cNvSpPr>
          <p:nvPr/>
        </p:nvSpPr>
        <p:spPr bwMode="auto">
          <a:xfrm>
            <a:off x="419380" y="2632397"/>
            <a:ext cx="3871386" cy="1417273"/>
          </a:xfrm>
          <a:custGeom>
            <a:avLst/>
            <a:gdLst>
              <a:gd name="T0" fmla="*/ 983 w 1203"/>
              <a:gd name="T1" fmla="*/ 0 h 440"/>
              <a:gd name="T2" fmla="*/ 784 w 1203"/>
              <a:gd name="T3" fmla="*/ 125 h 440"/>
              <a:gd name="T4" fmla="*/ 784 w 1203"/>
              <a:gd name="T5" fmla="*/ 125 h 440"/>
              <a:gd name="T6" fmla="*/ 740 w 1203"/>
              <a:gd name="T7" fmla="*/ 125 h 440"/>
              <a:gd name="T8" fmla="*/ 740 w 1203"/>
              <a:gd name="T9" fmla="*/ 144 h 440"/>
              <a:gd name="T10" fmla="*/ 699 w 1203"/>
              <a:gd name="T11" fmla="*/ 144 h 440"/>
              <a:gd name="T12" fmla="*/ 699 w 1203"/>
              <a:gd name="T13" fmla="*/ 158 h 440"/>
              <a:gd name="T14" fmla="*/ 334 w 1203"/>
              <a:gd name="T15" fmla="*/ 158 h 440"/>
              <a:gd name="T16" fmla="*/ 309 w 1203"/>
              <a:gd name="T17" fmla="*/ 182 h 440"/>
              <a:gd name="T18" fmla="*/ 282 w 1203"/>
              <a:gd name="T19" fmla="*/ 160 h 440"/>
              <a:gd name="T20" fmla="*/ 56 w 1203"/>
              <a:gd name="T21" fmla="*/ 160 h 440"/>
              <a:gd name="T22" fmla="*/ 31 w 1203"/>
              <a:gd name="T23" fmla="*/ 185 h 440"/>
              <a:gd name="T24" fmla="*/ 698 w 1203"/>
              <a:gd name="T25" fmla="*/ 185 h 440"/>
              <a:gd name="T26" fmla="*/ 698 w 1203"/>
              <a:gd name="T27" fmla="*/ 198 h 440"/>
              <a:gd name="T28" fmla="*/ 18 w 1203"/>
              <a:gd name="T29" fmla="*/ 198 h 440"/>
              <a:gd name="T30" fmla="*/ 0 w 1203"/>
              <a:gd name="T31" fmla="*/ 217 h 440"/>
              <a:gd name="T32" fmla="*/ 0 w 1203"/>
              <a:gd name="T33" fmla="*/ 232 h 440"/>
              <a:gd name="T34" fmla="*/ 40 w 1203"/>
              <a:gd name="T35" fmla="*/ 272 h 440"/>
              <a:gd name="T36" fmla="*/ 86 w 1203"/>
              <a:gd name="T37" fmla="*/ 272 h 440"/>
              <a:gd name="T38" fmla="*/ 110 w 1203"/>
              <a:gd name="T39" fmla="*/ 247 h 440"/>
              <a:gd name="T40" fmla="*/ 142 w 1203"/>
              <a:gd name="T41" fmla="*/ 278 h 440"/>
              <a:gd name="T42" fmla="*/ 173 w 1203"/>
              <a:gd name="T43" fmla="*/ 278 h 440"/>
              <a:gd name="T44" fmla="*/ 188 w 1203"/>
              <a:gd name="T45" fmla="*/ 262 h 440"/>
              <a:gd name="T46" fmla="*/ 205 w 1203"/>
              <a:gd name="T47" fmla="*/ 278 h 440"/>
              <a:gd name="T48" fmla="*/ 247 w 1203"/>
              <a:gd name="T49" fmla="*/ 278 h 440"/>
              <a:gd name="T50" fmla="*/ 275 w 1203"/>
              <a:gd name="T51" fmla="*/ 244 h 440"/>
              <a:gd name="T52" fmla="*/ 300 w 1203"/>
              <a:gd name="T53" fmla="*/ 244 h 440"/>
              <a:gd name="T54" fmla="*/ 326 w 1203"/>
              <a:gd name="T55" fmla="*/ 282 h 440"/>
              <a:gd name="T56" fmla="*/ 699 w 1203"/>
              <a:gd name="T57" fmla="*/ 282 h 440"/>
              <a:gd name="T58" fmla="*/ 699 w 1203"/>
              <a:gd name="T59" fmla="*/ 295 h 440"/>
              <a:gd name="T60" fmla="*/ 740 w 1203"/>
              <a:gd name="T61" fmla="*/ 295 h 440"/>
              <a:gd name="T62" fmla="*/ 740 w 1203"/>
              <a:gd name="T63" fmla="*/ 314 h 440"/>
              <a:gd name="T64" fmla="*/ 784 w 1203"/>
              <a:gd name="T65" fmla="*/ 314 h 440"/>
              <a:gd name="T66" fmla="*/ 784 w 1203"/>
              <a:gd name="T67" fmla="*/ 314 h 440"/>
              <a:gd name="T68" fmla="*/ 983 w 1203"/>
              <a:gd name="T69" fmla="*/ 440 h 440"/>
              <a:gd name="T70" fmla="*/ 1203 w 1203"/>
              <a:gd name="T71" fmla="*/ 220 h 440"/>
              <a:gd name="T72" fmla="*/ 983 w 1203"/>
              <a:gd name="T73" fmla="*/ 0 h 440"/>
              <a:gd name="T74" fmla="*/ 1104 w 1203"/>
              <a:gd name="T75" fmla="*/ 269 h 440"/>
              <a:gd name="T76" fmla="*/ 1055 w 1203"/>
              <a:gd name="T77" fmla="*/ 220 h 440"/>
              <a:gd name="T78" fmla="*/ 1104 w 1203"/>
              <a:gd name="T79" fmla="*/ 171 h 440"/>
              <a:gd name="T80" fmla="*/ 1154 w 1203"/>
              <a:gd name="T81" fmla="*/ 220 h 440"/>
              <a:gd name="T82" fmla="*/ 1104 w 1203"/>
              <a:gd name="T83" fmla="*/ 26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3" h="440">
                <a:moveTo>
                  <a:pt x="983" y="0"/>
                </a:moveTo>
                <a:cubicBezTo>
                  <a:pt x="895" y="0"/>
                  <a:pt x="819" y="51"/>
                  <a:pt x="784" y="125"/>
                </a:cubicBezTo>
                <a:cubicBezTo>
                  <a:pt x="784" y="125"/>
                  <a:pt x="784" y="125"/>
                  <a:pt x="784" y="125"/>
                </a:cubicBezTo>
                <a:cubicBezTo>
                  <a:pt x="740" y="125"/>
                  <a:pt x="740" y="125"/>
                  <a:pt x="740" y="125"/>
                </a:cubicBezTo>
                <a:cubicBezTo>
                  <a:pt x="740" y="144"/>
                  <a:pt x="740" y="144"/>
                  <a:pt x="740" y="144"/>
                </a:cubicBezTo>
                <a:cubicBezTo>
                  <a:pt x="699" y="144"/>
                  <a:pt x="699" y="144"/>
                  <a:pt x="699" y="144"/>
                </a:cubicBezTo>
                <a:cubicBezTo>
                  <a:pt x="699" y="158"/>
                  <a:pt x="699" y="158"/>
                  <a:pt x="699" y="158"/>
                </a:cubicBezTo>
                <a:cubicBezTo>
                  <a:pt x="334" y="158"/>
                  <a:pt x="334" y="158"/>
                  <a:pt x="334" y="158"/>
                </a:cubicBezTo>
                <a:cubicBezTo>
                  <a:pt x="309" y="182"/>
                  <a:pt x="309" y="182"/>
                  <a:pt x="309" y="182"/>
                </a:cubicBezTo>
                <a:cubicBezTo>
                  <a:pt x="282" y="160"/>
                  <a:pt x="282" y="160"/>
                  <a:pt x="282" y="160"/>
                </a:cubicBezTo>
                <a:cubicBezTo>
                  <a:pt x="56" y="160"/>
                  <a:pt x="56" y="160"/>
                  <a:pt x="56" y="160"/>
                </a:cubicBezTo>
                <a:cubicBezTo>
                  <a:pt x="31" y="185"/>
                  <a:pt x="31" y="185"/>
                  <a:pt x="31" y="185"/>
                </a:cubicBezTo>
                <a:cubicBezTo>
                  <a:pt x="698" y="185"/>
                  <a:pt x="698" y="185"/>
                  <a:pt x="698" y="185"/>
                </a:cubicBezTo>
                <a:cubicBezTo>
                  <a:pt x="698" y="198"/>
                  <a:pt x="698" y="198"/>
                  <a:pt x="698" y="198"/>
                </a:cubicBezTo>
                <a:cubicBezTo>
                  <a:pt x="18" y="198"/>
                  <a:pt x="18" y="198"/>
                  <a:pt x="18" y="198"/>
                </a:cubicBezTo>
                <a:cubicBezTo>
                  <a:pt x="0" y="217"/>
                  <a:pt x="0" y="217"/>
                  <a:pt x="0" y="217"/>
                </a:cubicBezTo>
                <a:cubicBezTo>
                  <a:pt x="0" y="232"/>
                  <a:pt x="0" y="232"/>
                  <a:pt x="0" y="232"/>
                </a:cubicBezTo>
                <a:cubicBezTo>
                  <a:pt x="40" y="272"/>
                  <a:pt x="40" y="272"/>
                  <a:pt x="40" y="272"/>
                </a:cubicBezTo>
                <a:cubicBezTo>
                  <a:pt x="86" y="272"/>
                  <a:pt x="86" y="272"/>
                  <a:pt x="86" y="272"/>
                </a:cubicBezTo>
                <a:cubicBezTo>
                  <a:pt x="110" y="247"/>
                  <a:pt x="110" y="247"/>
                  <a:pt x="110" y="247"/>
                </a:cubicBezTo>
                <a:cubicBezTo>
                  <a:pt x="142" y="278"/>
                  <a:pt x="142" y="278"/>
                  <a:pt x="142" y="278"/>
                </a:cubicBezTo>
                <a:cubicBezTo>
                  <a:pt x="173" y="278"/>
                  <a:pt x="173" y="278"/>
                  <a:pt x="173" y="278"/>
                </a:cubicBezTo>
                <a:cubicBezTo>
                  <a:pt x="188" y="262"/>
                  <a:pt x="188" y="262"/>
                  <a:pt x="188" y="262"/>
                </a:cubicBezTo>
                <a:cubicBezTo>
                  <a:pt x="205" y="278"/>
                  <a:pt x="205" y="278"/>
                  <a:pt x="205" y="278"/>
                </a:cubicBezTo>
                <a:cubicBezTo>
                  <a:pt x="247" y="278"/>
                  <a:pt x="247" y="278"/>
                  <a:pt x="247" y="278"/>
                </a:cubicBezTo>
                <a:cubicBezTo>
                  <a:pt x="275" y="244"/>
                  <a:pt x="275" y="244"/>
                  <a:pt x="275" y="244"/>
                </a:cubicBezTo>
                <a:cubicBezTo>
                  <a:pt x="300" y="244"/>
                  <a:pt x="300" y="244"/>
                  <a:pt x="300" y="244"/>
                </a:cubicBezTo>
                <a:cubicBezTo>
                  <a:pt x="326" y="282"/>
                  <a:pt x="326" y="282"/>
                  <a:pt x="326" y="282"/>
                </a:cubicBezTo>
                <a:cubicBezTo>
                  <a:pt x="699" y="282"/>
                  <a:pt x="699" y="282"/>
                  <a:pt x="699" y="282"/>
                </a:cubicBezTo>
                <a:cubicBezTo>
                  <a:pt x="699" y="295"/>
                  <a:pt x="699" y="295"/>
                  <a:pt x="699" y="295"/>
                </a:cubicBezTo>
                <a:cubicBezTo>
                  <a:pt x="740" y="295"/>
                  <a:pt x="740" y="295"/>
                  <a:pt x="740" y="295"/>
                </a:cubicBezTo>
                <a:cubicBezTo>
                  <a:pt x="740" y="314"/>
                  <a:pt x="740" y="314"/>
                  <a:pt x="740" y="314"/>
                </a:cubicBezTo>
                <a:cubicBezTo>
                  <a:pt x="784" y="314"/>
                  <a:pt x="784" y="314"/>
                  <a:pt x="784" y="314"/>
                </a:cubicBezTo>
                <a:cubicBezTo>
                  <a:pt x="784" y="314"/>
                  <a:pt x="784" y="314"/>
                  <a:pt x="784" y="314"/>
                </a:cubicBezTo>
                <a:cubicBezTo>
                  <a:pt x="819" y="389"/>
                  <a:pt x="895" y="440"/>
                  <a:pt x="983" y="440"/>
                </a:cubicBezTo>
                <a:cubicBezTo>
                  <a:pt x="1104" y="440"/>
                  <a:pt x="1203" y="341"/>
                  <a:pt x="1203" y="220"/>
                </a:cubicBezTo>
                <a:cubicBezTo>
                  <a:pt x="1203" y="98"/>
                  <a:pt x="1104" y="0"/>
                  <a:pt x="983" y="0"/>
                </a:cubicBezTo>
                <a:close/>
                <a:moveTo>
                  <a:pt x="1104" y="269"/>
                </a:moveTo>
                <a:cubicBezTo>
                  <a:pt x="1077" y="269"/>
                  <a:pt x="1055" y="247"/>
                  <a:pt x="1055" y="220"/>
                </a:cubicBezTo>
                <a:cubicBezTo>
                  <a:pt x="1055" y="193"/>
                  <a:pt x="1077" y="171"/>
                  <a:pt x="1104" y="171"/>
                </a:cubicBezTo>
                <a:cubicBezTo>
                  <a:pt x="1131" y="171"/>
                  <a:pt x="1154" y="193"/>
                  <a:pt x="1154" y="220"/>
                </a:cubicBezTo>
                <a:cubicBezTo>
                  <a:pt x="1154" y="247"/>
                  <a:pt x="1131" y="269"/>
                  <a:pt x="1104" y="269"/>
                </a:cubicBezTo>
                <a:close/>
              </a:path>
            </a:pathLst>
          </a:custGeom>
          <a:solidFill>
            <a:schemeClr val="accent6">
              <a:lumMod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6"/>
          <p:cNvSpPr/>
          <p:nvPr/>
        </p:nvSpPr>
        <p:spPr bwMode="auto">
          <a:xfrm>
            <a:off x="5368874" y="2767805"/>
            <a:ext cx="12896" cy="15475"/>
          </a:xfrm>
          <a:custGeom>
            <a:avLst/>
            <a:gdLst>
              <a:gd name="T0" fmla="*/ 0 w 4"/>
              <a:gd name="T1" fmla="*/ 5 h 5"/>
              <a:gd name="T2" fmla="*/ 1 w 4"/>
              <a:gd name="T3" fmla="*/ 5 h 5"/>
              <a:gd name="T4" fmla="*/ 4 w 4"/>
              <a:gd name="T5" fmla="*/ 0 h 5"/>
              <a:gd name="T6" fmla="*/ 3 w 4"/>
              <a:gd name="T7" fmla="*/ 2 h 5"/>
              <a:gd name="T8" fmla="*/ 0 w 4"/>
              <a:gd name="T9" fmla="*/ 5 h 5"/>
            </a:gdLst>
            <a:ahLst/>
            <a:cxnLst>
              <a:cxn ang="0">
                <a:pos x="T0" y="T1"/>
              </a:cxn>
              <a:cxn ang="0">
                <a:pos x="T2" y="T3"/>
              </a:cxn>
              <a:cxn ang="0">
                <a:pos x="T4" y="T5"/>
              </a:cxn>
              <a:cxn ang="0">
                <a:pos x="T6" y="T7"/>
              </a:cxn>
              <a:cxn ang="0">
                <a:pos x="T8" y="T9"/>
              </a:cxn>
            </a:cxnLst>
            <a:rect l="0" t="0" r="r" b="b"/>
            <a:pathLst>
              <a:path w="4" h="5">
                <a:moveTo>
                  <a:pt x="0" y="5"/>
                </a:moveTo>
                <a:cubicBezTo>
                  <a:pt x="0" y="5"/>
                  <a:pt x="0" y="5"/>
                  <a:pt x="1" y="5"/>
                </a:cubicBezTo>
                <a:cubicBezTo>
                  <a:pt x="3" y="4"/>
                  <a:pt x="4" y="2"/>
                  <a:pt x="4" y="0"/>
                </a:cubicBezTo>
                <a:cubicBezTo>
                  <a:pt x="3" y="1"/>
                  <a:pt x="3" y="1"/>
                  <a:pt x="3" y="2"/>
                </a:cubicBezTo>
                <a:cubicBezTo>
                  <a:pt x="2" y="4"/>
                  <a:pt x="1" y="5"/>
                  <a:pt x="0" y="5"/>
                </a:cubicBezTo>
                <a:close/>
              </a:path>
            </a:pathLst>
          </a:custGeom>
          <a:solidFill>
            <a:schemeClr val="accent6">
              <a:lumMod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7"/>
          <p:cNvSpPr/>
          <p:nvPr/>
        </p:nvSpPr>
        <p:spPr bwMode="auto">
          <a:xfrm>
            <a:off x="5546839" y="3473218"/>
            <a:ext cx="2579"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chemeClr val="accent6">
              <a:lumMod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8"/>
          <p:cNvSpPr/>
          <p:nvPr/>
        </p:nvSpPr>
        <p:spPr bwMode="auto">
          <a:xfrm>
            <a:off x="5549418" y="3462901"/>
            <a:ext cx="16764" cy="10317"/>
          </a:xfrm>
          <a:custGeom>
            <a:avLst/>
            <a:gdLst>
              <a:gd name="T0" fmla="*/ 0 w 5"/>
              <a:gd name="T1" fmla="*/ 3 h 3"/>
              <a:gd name="T2" fmla="*/ 1 w 5"/>
              <a:gd name="T3" fmla="*/ 3 h 3"/>
              <a:gd name="T4" fmla="*/ 5 w 5"/>
              <a:gd name="T5" fmla="*/ 0 h 3"/>
              <a:gd name="T6" fmla="*/ 4 w 5"/>
              <a:gd name="T7" fmla="*/ 1 h 3"/>
              <a:gd name="T8" fmla="*/ 0 w 5"/>
              <a:gd name="T9" fmla="*/ 3 h 3"/>
            </a:gdLst>
            <a:ahLst/>
            <a:cxnLst>
              <a:cxn ang="0">
                <a:pos x="T0" y="T1"/>
              </a:cxn>
              <a:cxn ang="0">
                <a:pos x="T2" y="T3"/>
              </a:cxn>
              <a:cxn ang="0">
                <a:pos x="T4" y="T5"/>
              </a:cxn>
              <a:cxn ang="0">
                <a:pos x="T6" y="T7"/>
              </a:cxn>
              <a:cxn ang="0">
                <a:pos x="T8" y="T9"/>
              </a:cxn>
            </a:cxnLst>
            <a:rect l="0" t="0" r="r" b="b"/>
            <a:pathLst>
              <a:path w="5" h="3">
                <a:moveTo>
                  <a:pt x="0" y="3"/>
                </a:moveTo>
                <a:cubicBezTo>
                  <a:pt x="0" y="3"/>
                  <a:pt x="0" y="3"/>
                  <a:pt x="1" y="3"/>
                </a:cubicBezTo>
                <a:cubicBezTo>
                  <a:pt x="3" y="3"/>
                  <a:pt x="5" y="2"/>
                  <a:pt x="5" y="0"/>
                </a:cubicBezTo>
                <a:cubicBezTo>
                  <a:pt x="5" y="0"/>
                  <a:pt x="4" y="1"/>
                  <a:pt x="4" y="1"/>
                </a:cubicBezTo>
                <a:cubicBezTo>
                  <a:pt x="3" y="3"/>
                  <a:pt x="1" y="3"/>
                  <a:pt x="0" y="3"/>
                </a:cubicBezTo>
                <a:close/>
              </a:path>
            </a:pathLst>
          </a:custGeom>
          <a:solidFill>
            <a:schemeClr val="accent6">
              <a:lumMod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9"/>
          <p:cNvSpPr/>
          <p:nvPr/>
        </p:nvSpPr>
        <p:spPr bwMode="auto">
          <a:xfrm>
            <a:off x="5340503" y="4056118"/>
            <a:ext cx="386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chemeClr val="accent6">
              <a:lumMod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0"/>
          <p:cNvSpPr/>
          <p:nvPr/>
        </p:nvSpPr>
        <p:spPr bwMode="auto">
          <a:xfrm>
            <a:off x="5344371" y="4053539"/>
            <a:ext cx="18054" cy="6448"/>
          </a:xfrm>
          <a:custGeom>
            <a:avLst/>
            <a:gdLst>
              <a:gd name="T0" fmla="*/ 0 w 6"/>
              <a:gd name="T1" fmla="*/ 1 h 2"/>
              <a:gd name="T2" fmla="*/ 0 w 6"/>
              <a:gd name="T3" fmla="*/ 1 h 2"/>
              <a:gd name="T4" fmla="*/ 6 w 6"/>
              <a:gd name="T5" fmla="*/ 0 h 2"/>
              <a:gd name="T6" fmla="*/ 4 w 6"/>
              <a:gd name="T7" fmla="*/ 1 h 2"/>
              <a:gd name="T8" fmla="*/ 0 w 6"/>
              <a:gd name="T9" fmla="*/ 1 h 2"/>
            </a:gdLst>
            <a:ahLst/>
            <a:cxnLst>
              <a:cxn ang="0">
                <a:pos x="T0" y="T1"/>
              </a:cxn>
              <a:cxn ang="0">
                <a:pos x="T2" y="T3"/>
              </a:cxn>
              <a:cxn ang="0">
                <a:pos x="T4" y="T5"/>
              </a:cxn>
              <a:cxn ang="0">
                <a:pos x="T6" y="T7"/>
              </a:cxn>
              <a:cxn ang="0">
                <a:pos x="T8" y="T9"/>
              </a:cxn>
            </a:cxnLst>
            <a:rect l="0" t="0" r="r" b="b"/>
            <a:pathLst>
              <a:path w="6" h="2">
                <a:moveTo>
                  <a:pt x="0" y="1"/>
                </a:moveTo>
                <a:cubicBezTo>
                  <a:pt x="0" y="1"/>
                  <a:pt x="0" y="1"/>
                  <a:pt x="0" y="1"/>
                </a:cubicBezTo>
                <a:cubicBezTo>
                  <a:pt x="2" y="2"/>
                  <a:pt x="4" y="1"/>
                  <a:pt x="6" y="0"/>
                </a:cubicBezTo>
                <a:cubicBezTo>
                  <a:pt x="5" y="0"/>
                  <a:pt x="5" y="0"/>
                  <a:pt x="4" y="1"/>
                </a:cubicBezTo>
                <a:cubicBezTo>
                  <a:pt x="2" y="1"/>
                  <a:pt x="1" y="1"/>
                  <a:pt x="0" y="1"/>
                </a:cubicBezTo>
                <a:close/>
              </a:path>
            </a:pathLst>
          </a:custGeom>
          <a:solidFill>
            <a:schemeClr val="accent6">
              <a:lumMod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1"/>
          <p:cNvSpPr/>
          <p:nvPr/>
        </p:nvSpPr>
        <p:spPr bwMode="auto">
          <a:xfrm>
            <a:off x="4284318" y="3421634"/>
            <a:ext cx="6448"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1" y="0"/>
                  <a:pt x="0" y="0"/>
                </a:cubicBezTo>
                <a:cubicBezTo>
                  <a:pt x="0" y="0"/>
                  <a:pt x="0" y="0"/>
                  <a:pt x="0" y="0"/>
                </a:cubicBezTo>
                <a:close/>
              </a:path>
            </a:pathLst>
          </a:custGeom>
          <a:solidFill>
            <a:schemeClr val="accent6">
              <a:lumMod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2"/>
          <p:cNvSpPr/>
          <p:nvPr/>
        </p:nvSpPr>
        <p:spPr bwMode="auto">
          <a:xfrm>
            <a:off x="4049610" y="3199822"/>
            <a:ext cx="0" cy="6448"/>
          </a:xfrm>
          <a:custGeom>
            <a:avLst/>
            <a:gdLst>
              <a:gd name="T0" fmla="*/ 2 h 2"/>
              <a:gd name="T1" fmla="*/ 2 h 2"/>
            </a:gdLst>
            <a:ahLst/>
            <a:cxnLst>
              <a:cxn ang="0">
                <a:pos x="0" y="T0"/>
              </a:cxn>
              <a:cxn ang="0">
                <a:pos x="0" y="T1"/>
              </a:cxn>
            </a:cxnLst>
            <a:rect l="0" t="0" r="r" b="b"/>
            <a:pathLst>
              <a:path h="2">
                <a:moveTo>
                  <a:pt x="0" y="2"/>
                </a:moveTo>
                <a:cubicBezTo>
                  <a:pt x="0" y="0"/>
                  <a:pt x="0" y="2"/>
                  <a:pt x="0" y="2"/>
                </a:cubicBezTo>
                <a:close/>
              </a:path>
            </a:pathLst>
          </a:custGeom>
          <a:solidFill>
            <a:schemeClr val="accent6">
              <a:lumMod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3"/>
          <p:cNvSpPr/>
          <p:nvPr/>
        </p:nvSpPr>
        <p:spPr bwMode="auto">
          <a:xfrm>
            <a:off x="4094747" y="3260433"/>
            <a:ext cx="16764" cy="6448"/>
          </a:xfrm>
          <a:custGeom>
            <a:avLst/>
            <a:gdLst>
              <a:gd name="T0" fmla="*/ 5 w 5"/>
              <a:gd name="T1" fmla="*/ 1 h 2"/>
              <a:gd name="T2" fmla="*/ 5 w 5"/>
              <a:gd name="T3" fmla="*/ 0 h 2"/>
              <a:gd name="T4" fmla="*/ 0 w 5"/>
              <a:gd name="T5" fmla="*/ 2 h 2"/>
              <a:gd name="T6" fmla="*/ 5 w 5"/>
              <a:gd name="T7" fmla="*/ 1 h 2"/>
            </a:gdLst>
            <a:ahLst/>
            <a:cxnLst>
              <a:cxn ang="0">
                <a:pos x="T0" y="T1"/>
              </a:cxn>
              <a:cxn ang="0">
                <a:pos x="T2" y="T3"/>
              </a:cxn>
              <a:cxn ang="0">
                <a:pos x="T4" y="T5"/>
              </a:cxn>
              <a:cxn ang="0">
                <a:pos x="T6" y="T7"/>
              </a:cxn>
            </a:cxnLst>
            <a:rect l="0" t="0" r="r" b="b"/>
            <a:pathLst>
              <a:path w="5" h="2">
                <a:moveTo>
                  <a:pt x="5" y="1"/>
                </a:moveTo>
                <a:cubicBezTo>
                  <a:pt x="5" y="1"/>
                  <a:pt x="5" y="0"/>
                  <a:pt x="5" y="0"/>
                </a:cubicBezTo>
                <a:cubicBezTo>
                  <a:pt x="3" y="1"/>
                  <a:pt x="1" y="1"/>
                  <a:pt x="0" y="2"/>
                </a:cubicBezTo>
                <a:cubicBezTo>
                  <a:pt x="2" y="2"/>
                  <a:pt x="4" y="2"/>
                  <a:pt x="5" y="1"/>
                </a:cubicBezTo>
                <a:close/>
              </a:path>
            </a:pathLst>
          </a:custGeom>
          <a:solidFill>
            <a:schemeClr val="accent6">
              <a:lumMod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4"/>
          <p:cNvSpPr/>
          <p:nvPr/>
        </p:nvSpPr>
        <p:spPr bwMode="auto">
          <a:xfrm>
            <a:off x="4094747" y="3428081"/>
            <a:ext cx="3868" cy="257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solidFill>
            <a:schemeClr val="accent6">
              <a:lumMod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5"/>
          <p:cNvSpPr/>
          <p:nvPr/>
        </p:nvSpPr>
        <p:spPr bwMode="auto">
          <a:xfrm>
            <a:off x="4111511" y="3257854"/>
            <a:ext cx="24502" cy="5158"/>
          </a:xfrm>
          <a:custGeom>
            <a:avLst/>
            <a:gdLst>
              <a:gd name="T0" fmla="*/ 3 w 8"/>
              <a:gd name="T1" fmla="*/ 1 h 2"/>
              <a:gd name="T2" fmla="*/ 8 w 8"/>
              <a:gd name="T3" fmla="*/ 0 h 2"/>
              <a:gd name="T4" fmla="*/ 0 w 8"/>
              <a:gd name="T5" fmla="*/ 1 h 2"/>
              <a:gd name="T6" fmla="*/ 0 w 8"/>
              <a:gd name="T7" fmla="*/ 2 h 2"/>
              <a:gd name="T8" fmla="*/ 3 w 8"/>
              <a:gd name="T9" fmla="*/ 1 h 2"/>
            </a:gdLst>
            <a:ahLst/>
            <a:cxnLst>
              <a:cxn ang="0">
                <a:pos x="T0" y="T1"/>
              </a:cxn>
              <a:cxn ang="0">
                <a:pos x="T2" y="T3"/>
              </a:cxn>
              <a:cxn ang="0">
                <a:pos x="T4" y="T5"/>
              </a:cxn>
              <a:cxn ang="0">
                <a:pos x="T6" y="T7"/>
              </a:cxn>
              <a:cxn ang="0">
                <a:pos x="T8" y="T9"/>
              </a:cxn>
            </a:cxnLst>
            <a:rect l="0" t="0" r="r" b="b"/>
            <a:pathLst>
              <a:path w="8" h="2">
                <a:moveTo>
                  <a:pt x="3" y="1"/>
                </a:moveTo>
                <a:cubicBezTo>
                  <a:pt x="5" y="1"/>
                  <a:pt x="6" y="0"/>
                  <a:pt x="8" y="0"/>
                </a:cubicBezTo>
                <a:cubicBezTo>
                  <a:pt x="5" y="0"/>
                  <a:pt x="2" y="1"/>
                  <a:pt x="0" y="1"/>
                </a:cubicBezTo>
                <a:cubicBezTo>
                  <a:pt x="0" y="1"/>
                  <a:pt x="0" y="2"/>
                  <a:pt x="0" y="2"/>
                </a:cubicBezTo>
                <a:cubicBezTo>
                  <a:pt x="1" y="2"/>
                  <a:pt x="3" y="2"/>
                  <a:pt x="3" y="1"/>
                </a:cubicBezTo>
                <a:close/>
              </a:path>
            </a:pathLst>
          </a:custGeom>
          <a:solidFill>
            <a:schemeClr val="accent6">
              <a:lumMod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6" name="Line 17"/>
          <p:cNvSpPr>
            <a:spLocks noChangeShapeType="1"/>
          </p:cNvSpPr>
          <p:nvPr/>
        </p:nvSpPr>
        <p:spPr bwMode="auto">
          <a:xfrm>
            <a:off x="4841426" y="4363043"/>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7" name="Line 18"/>
          <p:cNvSpPr>
            <a:spLocks noChangeShapeType="1"/>
          </p:cNvSpPr>
          <p:nvPr/>
        </p:nvSpPr>
        <p:spPr bwMode="auto">
          <a:xfrm>
            <a:off x="4841426" y="4363043"/>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21"/>
          <p:cNvSpPr>
            <a:spLocks noEditPoints="1"/>
          </p:cNvSpPr>
          <p:nvPr/>
        </p:nvSpPr>
        <p:spPr bwMode="auto">
          <a:xfrm rot="761732">
            <a:off x="5041129" y="4175626"/>
            <a:ext cx="3799273" cy="1024143"/>
          </a:xfrm>
          <a:custGeom>
            <a:avLst/>
            <a:gdLst>
              <a:gd name="T0" fmla="*/ 26 w 527"/>
              <a:gd name="T1" fmla="*/ 18 h 263"/>
              <a:gd name="T2" fmla="*/ 1 w 527"/>
              <a:gd name="T3" fmla="*/ 157 h 263"/>
              <a:gd name="T4" fmla="*/ 17 w 527"/>
              <a:gd name="T5" fmla="*/ 180 h 263"/>
              <a:gd name="T6" fmla="*/ 478 w 527"/>
              <a:gd name="T7" fmla="*/ 261 h 263"/>
              <a:gd name="T8" fmla="*/ 500 w 527"/>
              <a:gd name="T9" fmla="*/ 245 h 263"/>
              <a:gd name="T10" fmla="*/ 525 w 527"/>
              <a:gd name="T11" fmla="*/ 106 h 263"/>
              <a:gd name="T12" fmla="*/ 509 w 527"/>
              <a:gd name="T13" fmla="*/ 84 h 263"/>
              <a:gd name="T14" fmla="*/ 49 w 527"/>
              <a:gd name="T15" fmla="*/ 2 h 263"/>
              <a:gd name="T16" fmla="*/ 26 w 527"/>
              <a:gd name="T17" fmla="*/ 18 h 263"/>
              <a:gd name="T18" fmla="*/ 97 w 527"/>
              <a:gd name="T19" fmla="*/ 102 h 263"/>
              <a:gd name="T20" fmla="*/ 63 w 527"/>
              <a:gd name="T21" fmla="*/ 126 h 263"/>
              <a:gd name="T22" fmla="*/ 39 w 527"/>
              <a:gd name="T23" fmla="*/ 92 h 263"/>
              <a:gd name="T24" fmla="*/ 73 w 527"/>
              <a:gd name="T25" fmla="*/ 68 h 263"/>
              <a:gd name="T26" fmla="*/ 97 w 527"/>
              <a:gd name="T27" fmla="*/ 10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263">
                <a:moveTo>
                  <a:pt x="26" y="18"/>
                </a:moveTo>
                <a:cubicBezTo>
                  <a:pt x="1" y="157"/>
                  <a:pt x="1" y="157"/>
                  <a:pt x="1" y="157"/>
                </a:cubicBezTo>
                <a:cubicBezTo>
                  <a:pt x="0" y="168"/>
                  <a:pt x="7" y="178"/>
                  <a:pt x="17" y="180"/>
                </a:cubicBezTo>
                <a:cubicBezTo>
                  <a:pt x="478" y="261"/>
                  <a:pt x="478" y="261"/>
                  <a:pt x="478" y="261"/>
                </a:cubicBezTo>
                <a:cubicBezTo>
                  <a:pt x="488" y="263"/>
                  <a:pt x="498" y="256"/>
                  <a:pt x="500" y="245"/>
                </a:cubicBezTo>
                <a:cubicBezTo>
                  <a:pt x="525" y="106"/>
                  <a:pt x="525" y="106"/>
                  <a:pt x="525" y="106"/>
                </a:cubicBezTo>
                <a:cubicBezTo>
                  <a:pt x="527" y="96"/>
                  <a:pt x="520" y="86"/>
                  <a:pt x="509" y="84"/>
                </a:cubicBezTo>
                <a:cubicBezTo>
                  <a:pt x="49" y="2"/>
                  <a:pt x="49" y="2"/>
                  <a:pt x="49" y="2"/>
                </a:cubicBezTo>
                <a:cubicBezTo>
                  <a:pt x="38" y="0"/>
                  <a:pt x="28" y="7"/>
                  <a:pt x="26" y="18"/>
                </a:cubicBezTo>
                <a:close/>
                <a:moveTo>
                  <a:pt x="97" y="102"/>
                </a:moveTo>
                <a:cubicBezTo>
                  <a:pt x="94" y="119"/>
                  <a:pt x="79" y="129"/>
                  <a:pt x="63" y="126"/>
                </a:cubicBezTo>
                <a:cubicBezTo>
                  <a:pt x="47" y="124"/>
                  <a:pt x="36" y="108"/>
                  <a:pt x="39" y="92"/>
                </a:cubicBezTo>
                <a:cubicBezTo>
                  <a:pt x="41" y="76"/>
                  <a:pt x="57" y="65"/>
                  <a:pt x="73" y="68"/>
                </a:cubicBezTo>
                <a:cubicBezTo>
                  <a:pt x="89" y="71"/>
                  <a:pt x="100" y="86"/>
                  <a:pt x="97" y="102"/>
                </a:cubicBezTo>
                <a:close/>
              </a:path>
            </a:pathLst>
          </a:custGeom>
          <a:solidFill>
            <a:schemeClr val="accent6">
              <a:lumMod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2"/>
          <p:cNvSpPr>
            <a:spLocks noEditPoints="1"/>
          </p:cNvSpPr>
          <p:nvPr/>
        </p:nvSpPr>
        <p:spPr bwMode="auto">
          <a:xfrm>
            <a:off x="5401114" y="3109550"/>
            <a:ext cx="3871978" cy="617719"/>
          </a:xfrm>
          <a:custGeom>
            <a:avLst/>
            <a:gdLst>
              <a:gd name="T0" fmla="*/ 4 w 510"/>
              <a:gd name="T1" fmla="*/ 19 h 192"/>
              <a:gd name="T2" fmla="*/ 0 w 510"/>
              <a:gd name="T3" fmla="*/ 160 h 192"/>
              <a:gd name="T4" fmla="*/ 19 w 510"/>
              <a:gd name="T5" fmla="*/ 180 h 192"/>
              <a:gd name="T6" fmla="*/ 487 w 510"/>
              <a:gd name="T7" fmla="*/ 192 h 192"/>
              <a:gd name="T8" fmla="*/ 507 w 510"/>
              <a:gd name="T9" fmla="*/ 173 h 192"/>
              <a:gd name="T10" fmla="*/ 510 w 510"/>
              <a:gd name="T11" fmla="*/ 32 h 192"/>
              <a:gd name="T12" fmla="*/ 491 w 510"/>
              <a:gd name="T13" fmla="*/ 12 h 192"/>
              <a:gd name="T14" fmla="*/ 24 w 510"/>
              <a:gd name="T15" fmla="*/ 0 h 192"/>
              <a:gd name="T16" fmla="*/ 4 w 510"/>
              <a:gd name="T17" fmla="*/ 19 h 192"/>
              <a:gd name="T18" fmla="*/ 87 w 510"/>
              <a:gd name="T19" fmla="*/ 92 h 192"/>
              <a:gd name="T20" fmla="*/ 56 w 510"/>
              <a:gd name="T21" fmla="*/ 121 h 192"/>
              <a:gd name="T22" fmla="*/ 27 w 510"/>
              <a:gd name="T23" fmla="*/ 90 h 192"/>
              <a:gd name="T24" fmla="*/ 58 w 510"/>
              <a:gd name="T25" fmla="*/ 61 h 192"/>
              <a:gd name="T26" fmla="*/ 87 w 510"/>
              <a:gd name="T27" fmla="*/ 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0" h="192">
                <a:moveTo>
                  <a:pt x="4" y="19"/>
                </a:moveTo>
                <a:cubicBezTo>
                  <a:pt x="0" y="160"/>
                  <a:pt x="0" y="160"/>
                  <a:pt x="0" y="160"/>
                </a:cubicBezTo>
                <a:cubicBezTo>
                  <a:pt x="0" y="171"/>
                  <a:pt x="8" y="180"/>
                  <a:pt x="19" y="180"/>
                </a:cubicBezTo>
                <a:cubicBezTo>
                  <a:pt x="487" y="192"/>
                  <a:pt x="487" y="192"/>
                  <a:pt x="487" y="192"/>
                </a:cubicBezTo>
                <a:cubicBezTo>
                  <a:pt x="497" y="192"/>
                  <a:pt x="506" y="184"/>
                  <a:pt x="507" y="173"/>
                </a:cubicBezTo>
                <a:cubicBezTo>
                  <a:pt x="510" y="32"/>
                  <a:pt x="510" y="32"/>
                  <a:pt x="510" y="32"/>
                </a:cubicBezTo>
                <a:cubicBezTo>
                  <a:pt x="510" y="21"/>
                  <a:pt x="502" y="12"/>
                  <a:pt x="491" y="12"/>
                </a:cubicBezTo>
                <a:cubicBezTo>
                  <a:pt x="24" y="0"/>
                  <a:pt x="24" y="0"/>
                  <a:pt x="24" y="0"/>
                </a:cubicBezTo>
                <a:cubicBezTo>
                  <a:pt x="13" y="0"/>
                  <a:pt x="4" y="8"/>
                  <a:pt x="4" y="19"/>
                </a:cubicBezTo>
                <a:close/>
                <a:moveTo>
                  <a:pt x="87" y="92"/>
                </a:moveTo>
                <a:cubicBezTo>
                  <a:pt x="86" y="108"/>
                  <a:pt x="73" y="121"/>
                  <a:pt x="56" y="121"/>
                </a:cubicBezTo>
                <a:cubicBezTo>
                  <a:pt x="40" y="120"/>
                  <a:pt x="27" y="107"/>
                  <a:pt x="27" y="90"/>
                </a:cubicBezTo>
                <a:cubicBezTo>
                  <a:pt x="28" y="74"/>
                  <a:pt x="41" y="61"/>
                  <a:pt x="58" y="61"/>
                </a:cubicBezTo>
                <a:cubicBezTo>
                  <a:pt x="74" y="62"/>
                  <a:pt x="87" y="75"/>
                  <a:pt x="87" y="92"/>
                </a:cubicBezTo>
                <a:close/>
              </a:path>
            </a:pathLst>
          </a:custGeom>
          <a:solidFill>
            <a:schemeClr val="accent6">
              <a:lumMod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3"/>
          <p:cNvSpPr/>
          <p:nvPr/>
        </p:nvSpPr>
        <p:spPr bwMode="auto">
          <a:xfrm>
            <a:off x="4047031" y="3241089"/>
            <a:ext cx="1566866" cy="232128"/>
          </a:xfrm>
          <a:custGeom>
            <a:avLst/>
            <a:gdLst>
              <a:gd name="T0" fmla="*/ 478 w 487"/>
              <a:gd name="T1" fmla="*/ 31 h 72"/>
              <a:gd name="T2" fmla="*/ 411 w 487"/>
              <a:gd name="T3" fmla="*/ 15 h 72"/>
              <a:gd name="T4" fmla="*/ 217 w 487"/>
              <a:gd name="T5" fmla="*/ 6 h 72"/>
              <a:gd name="T6" fmla="*/ 35 w 487"/>
              <a:gd name="T7" fmla="*/ 4 h 72"/>
              <a:gd name="T8" fmla="*/ 4 w 487"/>
              <a:gd name="T9" fmla="*/ 25 h 72"/>
              <a:gd name="T10" fmla="*/ 34 w 487"/>
              <a:gd name="T11" fmla="*/ 52 h 72"/>
              <a:gd name="T12" fmla="*/ 273 w 487"/>
              <a:gd name="T13" fmla="*/ 65 h 72"/>
              <a:gd name="T14" fmla="*/ 422 w 487"/>
              <a:gd name="T15" fmla="*/ 71 h 72"/>
              <a:gd name="T16" fmla="*/ 423 w 487"/>
              <a:gd name="T17" fmla="*/ 51 h 72"/>
              <a:gd name="T18" fmla="*/ 164 w 487"/>
              <a:gd name="T19" fmla="*/ 40 h 72"/>
              <a:gd name="T20" fmla="*/ 76 w 487"/>
              <a:gd name="T21" fmla="*/ 37 h 72"/>
              <a:gd name="T22" fmla="*/ 74 w 487"/>
              <a:gd name="T23" fmla="*/ 56 h 72"/>
              <a:gd name="T24" fmla="*/ 38 w 487"/>
              <a:gd name="T25" fmla="*/ 44 h 72"/>
              <a:gd name="T26" fmla="*/ 26 w 487"/>
              <a:gd name="T27" fmla="*/ 41 h 72"/>
              <a:gd name="T28" fmla="*/ 26 w 487"/>
              <a:gd name="T29" fmla="*/ 32 h 72"/>
              <a:gd name="T30" fmla="*/ 25 w 487"/>
              <a:gd name="T31" fmla="*/ 31 h 72"/>
              <a:gd name="T32" fmla="*/ 19 w 487"/>
              <a:gd name="T33" fmla="*/ 29 h 72"/>
              <a:gd name="T34" fmla="*/ 20 w 487"/>
              <a:gd name="T35" fmla="*/ 27 h 72"/>
              <a:gd name="T36" fmla="*/ 20 w 487"/>
              <a:gd name="T37" fmla="*/ 27 h 72"/>
              <a:gd name="T38" fmla="*/ 26 w 487"/>
              <a:gd name="T39" fmla="*/ 25 h 72"/>
              <a:gd name="T40" fmla="*/ 26 w 487"/>
              <a:gd name="T41" fmla="*/ 25 h 72"/>
              <a:gd name="T42" fmla="*/ 27 w 487"/>
              <a:gd name="T43" fmla="*/ 25 h 72"/>
              <a:gd name="T44" fmla="*/ 29 w 487"/>
              <a:gd name="T45" fmla="*/ 25 h 72"/>
              <a:gd name="T46" fmla="*/ 30 w 487"/>
              <a:gd name="T47" fmla="*/ 25 h 72"/>
              <a:gd name="T48" fmla="*/ 32 w 487"/>
              <a:gd name="T49" fmla="*/ 25 h 72"/>
              <a:gd name="T50" fmla="*/ 32 w 487"/>
              <a:gd name="T51" fmla="*/ 25 h 72"/>
              <a:gd name="T52" fmla="*/ 35 w 487"/>
              <a:gd name="T53" fmla="*/ 24 h 72"/>
              <a:gd name="T54" fmla="*/ 38 w 487"/>
              <a:gd name="T55" fmla="*/ 24 h 72"/>
              <a:gd name="T56" fmla="*/ 62 w 487"/>
              <a:gd name="T57" fmla="*/ 23 h 72"/>
              <a:gd name="T58" fmla="*/ 114 w 487"/>
              <a:gd name="T59" fmla="*/ 23 h 72"/>
              <a:gd name="T60" fmla="*/ 337 w 487"/>
              <a:gd name="T61" fmla="*/ 31 h 72"/>
              <a:gd name="T62" fmla="*/ 421 w 487"/>
              <a:gd name="T63" fmla="*/ 36 h 72"/>
              <a:gd name="T64" fmla="*/ 462 w 487"/>
              <a:gd name="T65" fmla="*/ 41 h 72"/>
              <a:gd name="T66" fmla="*/ 463 w 487"/>
              <a:gd name="T67" fmla="*/ 52 h 72"/>
              <a:gd name="T68" fmla="*/ 448 w 487"/>
              <a:gd name="T69" fmla="*/ 52 h 72"/>
              <a:gd name="T70" fmla="*/ 458 w 487"/>
              <a:gd name="T71" fmla="*/ 72 h 72"/>
              <a:gd name="T72" fmla="*/ 466 w 487"/>
              <a:gd name="T73" fmla="*/ 72 h 72"/>
              <a:gd name="T74" fmla="*/ 467 w 487"/>
              <a:gd name="T75" fmla="*/ 72 h 72"/>
              <a:gd name="T76" fmla="*/ 468 w 487"/>
              <a:gd name="T77" fmla="*/ 72 h 72"/>
              <a:gd name="T78" fmla="*/ 472 w 487"/>
              <a:gd name="T79" fmla="*/ 69 h 72"/>
              <a:gd name="T80" fmla="*/ 478 w 487"/>
              <a:gd name="T81"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7" h="72">
                <a:moveTo>
                  <a:pt x="478" y="31"/>
                </a:moveTo>
                <a:cubicBezTo>
                  <a:pt x="464" y="13"/>
                  <a:pt x="432" y="16"/>
                  <a:pt x="411" y="15"/>
                </a:cubicBezTo>
                <a:cubicBezTo>
                  <a:pt x="346" y="11"/>
                  <a:pt x="282" y="8"/>
                  <a:pt x="217" y="6"/>
                </a:cubicBezTo>
                <a:cubicBezTo>
                  <a:pt x="156" y="4"/>
                  <a:pt x="95" y="0"/>
                  <a:pt x="35" y="4"/>
                </a:cubicBezTo>
                <a:cubicBezTo>
                  <a:pt x="18" y="5"/>
                  <a:pt x="9" y="7"/>
                  <a:pt x="4" y="25"/>
                </a:cubicBezTo>
                <a:cubicBezTo>
                  <a:pt x="0" y="43"/>
                  <a:pt x="19" y="51"/>
                  <a:pt x="34" y="52"/>
                </a:cubicBezTo>
                <a:cubicBezTo>
                  <a:pt x="113" y="61"/>
                  <a:pt x="193" y="62"/>
                  <a:pt x="273" y="65"/>
                </a:cubicBezTo>
                <a:cubicBezTo>
                  <a:pt x="323" y="67"/>
                  <a:pt x="373" y="69"/>
                  <a:pt x="422" y="71"/>
                </a:cubicBezTo>
                <a:cubicBezTo>
                  <a:pt x="423" y="51"/>
                  <a:pt x="423" y="51"/>
                  <a:pt x="423" y="51"/>
                </a:cubicBezTo>
                <a:cubicBezTo>
                  <a:pt x="337" y="48"/>
                  <a:pt x="251" y="44"/>
                  <a:pt x="164" y="40"/>
                </a:cubicBezTo>
                <a:cubicBezTo>
                  <a:pt x="135" y="39"/>
                  <a:pt x="105" y="38"/>
                  <a:pt x="76" y="37"/>
                </a:cubicBezTo>
                <a:cubicBezTo>
                  <a:pt x="75" y="43"/>
                  <a:pt x="75" y="49"/>
                  <a:pt x="74" y="56"/>
                </a:cubicBezTo>
                <a:cubicBezTo>
                  <a:pt x="62" y="51"/>
                  <a:pt x="50" y="47"/>
                  <a:pt x="38" y="44"/>
                </a:cubicBezTo>
                <a:cubicBezTo>
                  <a:pt x="33" y="42"/>
                  <a:pt x="29" y="41"/>
                  <a:pt x="26" y="41"/>
                </a:cubicBezTo>
                <a:cubicBezTo>
                  <a:pt x="26" y="38"/>
                  <a:pt x="26" y="35"/>
                  <a:pt x="26" y="32"/>
                </a:cubicBezTo>
                <a:cubicBezTo>
                  <a:pt x="26" y="32"/>
                  <a:pt x="26" y="31"/>
                  <a:pt x="25" y="31"/>
                </a:cubicBezTo>
                <a:cubicBezTo>
                  <a:pt x="20" y="30"/>
                  <a:pt x="20" y="26"/>
                  <a:pt x="19" y="29"/>
                </a:cubicBezTo>
                <a:cubicBezTo>
                  <a:pt x="19" y="28"/>
                  <a:pt x="20" y="27"/>
                  <a:pt x="20" y="27"/>
                </a:cubicBezTo>
                <a:cubicBezTo>
                  <a:pt x="20" y="27"/>
                  <a:pt x="20" y="27"/>
                  <a:pt x="20" y="27"/>
                </a:cubicBezTo>
                <a:cubicBezTo>
                  <a:pt x="22" y="26"/>
                  <a:pt x="24" y="25"/>
                  <a:pt x="26" y="25"/>
                </a:cubicBezTo>
                <a:cubicBezTo>
                  <a:pt x="26" y="25"/>
                  <a:pt x="26" y="25"/>
                  <a:pt x="26" y="25"/>
                </a:cubicBezTo>
                <a:cubicBezTo>
                  <a:pt x="26" y="25"/>
                  <a:pt x="26" y="25"/>
                  <a:pt x="27" y="25"/>
                </a:cubicBezTo>
                <a:cubicBezTo>
                  <a:pt x="27" y="25"/>
                  <a:pt x="28" y="25"/>
                  <a:pt x="29" y="25"/>
                </a:cubicBezTo>
                <a:cubicBezTo>
                  <a:pt x="29" y="25"/>
                  <a:pt x="29" y="25"/>
                  <a:pt x="30" y="25"/>
                </a:cubicBezTo>
                <a:cubicBezTo>
                  <a:pt x="30" y="25"/>
                  <a:pt x="31" y="25"/>
                  <a:pt x="32" y="25"/>
                </a:cubicBezTo>
                <a:cubicBezTo>
                  <a:pt x="32" y="25"/>
                  <a:pt x="32" y="25"/>
                  <a:pt x="32" y="25"/>
                </a:cubicBezTo>
                <a:cubicBezTo>
                  <a:pt x="33" y="24"/>
                  <a:pt x="34" y="24"/>
                  <a:pt x="35" y="24"/>
                </a:cubicBezTo>
                <a:cubicBezTo>
                  <a:pt x="36" y="24"/>
                  <a:pt x="37" y="24"/>
                  <a:pt x="38" y="24"/>
                </a:cubicBezTo>
                <a:cubicBezTo>
                  <a:pt x="46" y="24"/>
                  <a:pt x="54" y="23"/>
                  <a:pt x="62" y="23"/>
                </a:cubicBezTo>
                <a:cubicBezTo>
                  <a:pt x="80" y="23"/>
                  <a:pt x="97" y="23"/>
                  <a:pt x="114" y="23"/>
                </a:cubicBezTo>
                <a:cubicBezTo>
                  <a:pt x="188" y="24"/>
                  <a:pt x="262" y="27"/>
                  <a:pt x="337" y="31"/>
                </a:cubicBezTo>
                <a:cubicBezTo>
                  <a:pt x="365" y="32"/>
                  <a:pt x="393" y="34"/>
                  <a:pt x="421" y="36"/>
                </a:cubicBezTo>
                <a:cubicBezTo>
                  <a:pt x="435" y="36"/>
                  <a:pt x="449" y="37"/>
                  <a:pt x="462" y="41"/>
                </a:cubicBezTo>
                <a:cubicBezTo>
                  <a:pt x="470" y="44"/>
                  <a:pt x="468" y="47"/>
                  <a:pt x="463" y="52"/>
                </a:cubicBezTo>
                <a:cubicBezTo>
                  <a:pt x="454" y="52"/>
                  <a:pt x="444" y="51"/>
                  <a:pt x="448" y="52"/>
                </a:cubicBezTo>
                <a:cubicBezTo>
                  <a:pt x="449" y="60"/>
                  <a:pt x="452" y="67"/>
                  <a:pt x="458" y="72"/>
                </a:cubicBezTo>
                <a:cubicBezTo>
                  <a:pt x="460" y="72"/>
                  <a:pt x="463" y="72"/>
                  <a:pt x="466" y="72"/>
                </a:cubicBezTo>
                <a:cubicBezTo>
                  <a:pt x="466" y="72"/>
                  <a:pt x="467" y="72"/>
                  <a:pt x="467" y="72"/>
                </a:cubicBezTo>
                <a:cubicBezTo>
                  <a:pt x="467" y="72"/>
                  <a:pt x="467" y="72"/>
                  <a:pt x="468" y="72"/>
                </a:cubicBezTo>
                <a:cubicBezTo>
                  <a:pt x="470" y="72"/>
                  <a:pt x="472" y="71"/>
                  <a:pt x="472" y="69"/>
                </a:cubicBezTo>
                <a:cubicBezTo>
                  <a:pt x="482" y="59"/>
                  <a:pt x="487" y="43"/>
                  <a:pt x="478" y="31"/>
                </a:cubicBezTo>
                <a:close/>
              </a:path>
            </a:pathLst>
          </a:custGeom>
          <a:solidFill>
            <a:schemeClr val="accent6">
              <a:lumMod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24"/>
          <p:cNvSpPr>
            <a:spLocks noEditPoints="1"/>
          </p:cNvSpPr>
          <p:nvPr/>
        </p:nvSpPr>
        <p:spPr bwMode="auto">
          <a:xfrm>
            <a:off x="5013907" y="1777476"/>
            <a:ext cx="3667514" cy="1040709"/>
          </a:xfrm>
          <a:custGeom>
            <a:avLst/>
            <a:gdLst>
              <a:gd name="T0" fmla="*/ 3 w 532"/>
              <a:gd name="T1" fmla="*/ 173 h 323"/>
              <a:gd name="T2" fmla="*/ 47 w 532"/>
              <a:gd name="T3" fmla="*/ 307 h 323"/>
              <a:gd name="T4" fmla="*/ 72 w 532"/>
              <a:gd name="T5" fmla="*/ 320 h 323"/>
              <a:gd name="T6" fmla="*/ 516 w 532"/>
              <a:gd name="T7" fmla="*/ 175 h 323"/>
              <a:gd name="T8" fmla="*/ 529 w 532"/>
              <a:gd name="T9" fmla="*/ 150 h 323"/>
              <a:gd name="T10" fmla="*/ 485 w 532"/>
              <a:gd name="T11" fmla="*/ 16 h 323"/>
              <a:gd name="T12" fmla="*/ 460 w 532"/>
              <a:gd name="T13" fmla="*/ 3 h 323"/>
              <a:gd name="T14" fmla="*/ 16 w 532"/>
              <a:gd name="T15" fmla="*/ 149 h 323"/>
              <a:gd name="T16" fmla="*/ 3 w 532"/>
              <a:gd name="T17" fmla="*/ 173 h 323"/>
              <a:gd name="T18" fmla="*/ 106 w 532"/>
              <a:gd name="T19" fmla="*/ 214 h 323"/>
              <a:gd name="T20" fmla="*/ 87 w 532"/>
              <a:gd name="T21" fmla="*/ 252 h 323"/>
              <a:gd name="T22" fmla="*/ 49 w 532"/>
              <a:gd name="T23" fmla="*/ 233 h 323"/>
              <a:gd name="T24" fmla="*/ 68 w 532"/>
              <a:gd name="T25" fmla="*/ 195 h 323"/>
              <a:gd name="T26" fmla="*/ 106 w 532"/>
              <a:gd name="T27" fmla="*/ 21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323">
                <a:moveTo>
                  <a:pt x="3" y="173"/>
                </a:moveTo>
                <a:cubicBezTo>
                  <a:pt x="47" y="307"/>
                  <a:pt x="47" y="307"/>
                  <a:pt x="47" y="307"/>
                </a:cubicBezTo>
                <a:cubicBezTo>
                  <a:pt x="50" y="318"/>
                  <a:pt x="61" y="323"/>
                  <a:pt x="72" y="320"/>
                </a:cubicBezTo>
                <a:cubicBezTo>
                  <a:pt x="516" y="175"/>
                  <a:pt x="516" y="175"/>
                  <a:pt x="516" y="175"/>
                </a:cubicBezTo>
                <a:cubicBezTo>
                  <a:pt x="526" y="171"/>
                  <a:pt x="532" y="160"/>
                  <a:pt x="529" y="150"/>
                </a:cubicBezTo>
                <a:cubicBezTo>
                  <a:pt x="485" y="16"/>
                  <a:pt x="485" y="16"/>
                  <a:pt x="485" y="16"/>
                </a:cubicBezTo>
                <a:cubicBezTo>
                  <a:pt x="481" y="6"/>
                  <a:pt x="470" y="0"/>
                  <a:pt x="460" y="3"/>
                </a:cubicBezTo>
                <a:cubicBezTo>
                  <a:pt x="16" y="149"/>
                  <a:pt x="16" y="149"/>
                  <a:pt x="16" y="149"/>
                </a:cubicBezTo>
                <a:cubicBezTo>
                  <a:pt x="5" y="152"/>
                  <a:pt x="0" y="163"/>
                  <a:pt x="3" y="173"/>
                </a:cubicBezTo>
                <a:close/>
                <a:moveTo>
                  <a:pt x="106" y="214"/>
                </a:moveTo>
                <a:cubicBezTo>
                  <a:pt x="111" y="230"/>
                  <a:pt x="102" y="246"/>
                  <a:pt x="87" y="252"/>
                </a:cubicBezTo>
                <a:cubicBezTo>
                  <a:pt x="71" y="257"/>
                  <a:pt x="54" y="248"/>
                  <a:pt x="49" y="233"/>
                </a:cubicBezTo>
                <a:cubicBezTo>
                  <a:pt x="44" y="217"/>
                  <a:pt x="53" y="200"/>
                  <a:pt x="68" y="195"/>
                </a:cubicBezTo>
                <a:cubicBezTo>
                  <a:pt x="84" y="190"/>
                  <a:pt x="101" y="198"/>
                  <a:pt x="106" y="214"/>
                </a:cubicBezTo>
                <a:close/>
              </a:path>
            </a:pathLst>
          </a:custGeom>
          <a:solidFill>
            <a:schemeClr val="accent6">
              <a:lumMod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25" name="Group 31"/>
          <p:cNvGrpSpPr/>
          <p:nvPr/>
        </p:nvGrpSpPr>
        <p:grpSpPr>
          <a:xfrm rot="867486">
            <a:off x="4036714" y="3359733"/>
            <a:ext cx="1400508" cy="700254"/>
            <a:chOff x="6673850" y="3522663"/>
            <a:chExt cx="1724025" cy="862012"/>
          </a:xfrm>
          <a:solidFill>
            <a:schemeClr val="accent6">
              <a:lumMod val="50000"/>
            </a:schemeClr>
          </a:solidFill>
        </p:grpSpPr>
        <p:sp>
          <p:nvSpPr>
            <p:cNvPr id="26" name="Freeform 25"/>
            <p:cNvSpPr/>
            <p:nvPr/>
          </p:nvSpPr>
          <p:spPr bwMode="auto">
            <a:xfrm>
              <a:off x="6931025" y="3733800"/>
              <a:ext cx="1236662" cy="587375"/>
            </a:xfrm>
            <a:custGeom>
              <a:avLst/>
              <a:gdLst>
                <a:gd name="T0" fmla="*/ 79 w 312"/>
                <a:gd name="T1" fmla="*/ 31 h 148"/>
                <a:gd name="T2" fmla="*/ 6 w 312"/>
                <a:gd name="T3" fmla="*/ 0 h 148"/>
                <a:gd name="T4" fmla="*/ 0 w 312"/>
                <a:gd name="T5" fmla="*/ 18 h 148"/>
                <a:gd name="T6" fmla="*/ 168 w 312"/>
                <a:gd name="T7" fmla="*/ 90 h 148"/>
                <a:gd name="T8" fmla="*/ 306 w 312"/>
                <a:gd name="T9" fmla="*/ 148 h 148"/>
                <a:gd name="T10" fmla="*/ 309 w 312"/>
                <a:gd name="T11" fmla="*/ 129 h 148"/>
                <a:gd name="T12" fmla="*/ 79 w 312"/>
                <a:gd name="T13" fmla="*/ 31 h 148"/>
              </a:gdLst>
              <a:ahLst/>
              <a:cxnLst>
                <a:cxn ang="0">
                  <a:pos x="T0" y="T1"/>
                </a:cxn>
                <a:cxn ang="0">
                  <a:pos x="T2" y="T3"/>
                </a:cxn>
                <a:cxn ang="0">
                  <a:pos x="T4" y="T5"/>
                </a:cxn>
                <a:cxn ang="0">
                  <a:pos x="T6" y="T7"/>
                </a:cxn>
                <a:cxn ang="0">
                  <a:pos x="T8" y="T9"/>
                </a:cxn>
                <a:cxn ang="0">
                  <a:pos x="T10" y="T11"/>
                </a:cxn>
                <a:cxn ang="0">
                  <a:pos x="T12" y="T13"/>
                </a:cxn>
              </a:cxnLst>
              <a:rect l="0" t="0" r="r" b="b"/>
              <a:pathLst>
                <a:path w="312" h="148">
                  <a:moveTo>
                    <a:pt x="79" y="31"/>
                  </a:moveTo>
                  <a:cubicBezTo>
                    <a:pt x="55" y="20"/>
                    <a:pt x="30" y="10"/>
                    <a:pt x="6" y="0"/>
                  </a:cubicBezTo>
                  <a:cubicBezTo>
                    <a:pt x="4" y="6"/>
                    <a:pt x="2" y="12"/>
                    <a:pt x="0" y="18"/>
                  </a:cubicBezTo>
                  <a:cubicBezTo>
                    <a:pt x="55" y="44"/>
                    <a:pt x="112" y="67"/>
                    <a:pt x="168" y="90"/>
                  </a:cubicBezTo>
                  <a:cubicBezTo>
                    <a:pt x="214" y="110"/>
                    <a:pt x="260" y="129"/>
                    <a:pt x="306" y="148"/>
                  </a:cubicBezTo>
                  <a:cubicBezTo>
                    <a:pt x="309" y="129"/>
                    <a:pt x="309" y="129"/>
                    <a:pt x="309" y="129"/>
                  </a:cubicBezTo>
                  <a:cubicBezTo>
                    <a:pt x="312" y="130"/>
                    <a:pt x="158" y="65"/>
                    <a:pt x="79" y="3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26"/>
            <p:cNvSpPr/>
            <p:nvPr/>
          </p:nvSpPr>
          <p:spPr bwMode="auto">
            <a:xfrm>
              <a:off x="6673850" y="3522663"/>
              <a:ext cx="1724025" cy="862012"/>
            </a:xfrm>
            <a:custGeom>
              <a:avLst/>
              <a:gdLst>
                <a:gd name="T0" fmla="*/ 431 w 435"/>
                <a:gd name="T1" fmla="*/ 182 h 217"/>
                <a:gd name="T2" fmla="*/ 377 w 435"/>
                <a:gd name="T3" fmla="*/ 145 h 217"/>
                <a:gd name="T4" fmla="*/ 205 w 435"/>
                <a:gd name="T5" fmla="*/ 70 h 217"/>
                <a:gd name="T6" fmla="*/ 41 w 435"/>
                <a:gd name="T7" fmla="*/ 7 h 217"/>
                <a:gd name="T8" fmla="*/ 5 w 435"/>
                <a:gd name="T9" fmla="*/ 15 h 217"/>
                <a:gd name="T10" fmla="*/ 5 w 435"/>
                <a:gd name="T11" fmla="*/ 36 h 217"/>
                <a:gd name="T12" fmla="*/ 19 w 435"/>
                <a:gd name="T13" fmla="*/ 25 h 217"/>
                <a:gd name="T14" fmla="*/ 17 w 435"/>
                <a:gd name="T15" fmla="*/ 24 h 217"/>
                <a:gd name="T16" fmla="*/ 19 w 435"/>
                <a:gd name="T17" fmla="*/ 22 h 217"/>
                <a:gd name="T18" fmla="*/ 19 w 435"/>
                <a:gd name="T19" fmla="*/ 22 h 217"/>
                <a:gd name="T20" fmla="*/ 21 w 435"/>
                <a:gd name="T21" fmla="*/ 22 h 217"/>
                <a:gd name="T22" fmla="*/ 21 w 435"/>
                <a:gd name="T23" fmla="*/ 22 h 217"/>
                <a:gd name="T24" fmla="*/ 21 w 435"/>
                <a:gd name="T25" fmla="*/ 22 h 217"/>
                <a:gd name="T26" fmla="*/ 24 w 435"/>
                <a:gd name="T27" fmla="*/ 22 h 217"/>
                <a:gd name="T28" fmla="*/ 25 w 435"/>
                <a:gd name="T29" fmla="*/ 23 h 217"/>
                <a:gd name="T30" fmla="*/ 28 w 435"/>
                <a:gd name="T31" fmla="*/ 24 h 217"/>
                <a:gd name="T32" fmla="*/ 29 w 435"/>
                <a:gd name="T33" fmla="*/ 24 h 217"/>
                <a:gd name="T34" fmla="*/ 32 w 435"/>
                <a:gd name="T35" fmla="*/ 25 h 217"/>
                <a:gd name="T36" fmla="*/ 36 w 435"/>
                <a:gd name="T37" fmla="*/ 26 h 217"/>
                <a:gd name="T38" fmla="*/ 51 w 435"/>
                <a:gd name="T39" fmla="*/ 31 h 217"/>
                <a:gd name="T40" fmla="*/ 54 w 435"/>
                <a:gd name="T41" fmla="*/ 32 h 217"/>
                <a:gd name="T42" fmla="*/ 67 w 435"/>
                <a:gd name="T43" fmla="*/ 37 h 217"/>
                <a:gd name="T44" fmla="*/ 74 w 435"/>
                <a:gd name="T45" fmla="*/ 39 h 217"/>
                <a:gd name="T46" fmla="*/ 74 w 435"/>
                <a:gd name="T47" fmla="*/ 39 h 217"/>
                <a:gd name="T48" fmla="*/ 105 w 435"/>
                <a:gd name="T49" fmla="*/ 51 h 217"/>
                <a:gd name="T50" fmla="*/ 303 w 435"/>
                <a:gd name="T51" fmla="*/ 134 h 217"/>
                <a:gd name="T52" fmla="*/ 378 w 435"/>
                <a:gd name="T53" fmla="*/ 167 h 217"/>
                <a:gd name="T54" fmla="*/ 413 w 435"/>
                <a:gd name="T55" fmla="*/ 186 h 217"/>
                <a:gd name="T56" fmla="*/ 410 w 435"/>
                <a:gd name="T57" fmla="*/ 196 h 217"/>
                <a:gd name="T58" fmla="*/ 398 w 435"/>
                <a:gd name="T59" fmla="*/ 192 h 217"/>
                <a:gd name="T60" fmla="*/ 408 w 435"/>
                <a:gd name="T61" fmla="*/ 217 h 217"/>
                <a:gd name="T62" fmla="*/ 412 w 435"/>
                <a:gd name="T63" fmla="*/ 215 h 217"/>
                <a:gd name="T64" fmla="*/ 431 w 435"/>
                <a:gd name="T65" fmla="*/ 18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217">
                  <a:moveTo>
                    <a:pt x="431" y="182"/>
                  </a:moveTo>
                  <a:cubicBezTo>
                    <a:pt x="425" y="161"/>
                    <a:pt x="395" y="153"/>
                    <a:pt x="377" y="145"/>
                  </a:cubicBezTo>
                  <a:cubicBezTo>
                    <a:pt x="320" y="119"/>
                    <a:pt x="262" y="94"/>
                    <a:pt x="205" y="70"/>
                  </a:cubicBezTo>
                  <a:cubicBezTo>
                    <a:pt x="151" y="48"/>
                    <a:pt x="97" y="23"/>
                    <a:pt x="41" y="7"/>
                  </a:cubicBezTo>
                  <a:cubicBezTo>
                    <a:pt x="25" y="2"/>
                    <a:pt x="16" y="0"/>
                    <a:pt x="5" y="15"/>
                  </a:cubicBezTo>
                  <a:cubicBezTo>
                    <a:pt x="0" y="23"/>
                    <a:pt x="1" y="30"/>
                    <a:pt x="5" y="36"/>
                  </a:cubicBezTo>
                  <a:cubicBezTo>
                    <a:pt x="10" y="33"/>
                    <a:pt x="15" y="29"/>
                    <a:pt x="19" y="25"/>
                  </a:cubicBezTo>
                  <a:cubicBezTo>
                    <a:pt x="18" y="23"/>
                    <a:pt x="18" y="23"/>
                    <a:pt x="17" y="24"/>
                  </a:cubicBezTo>
                  <a:cubicBezTo>
                    <a:pt x="18" y="23"/>
                    <a:pt x="18" y="22"/>
                    <a:pt x="19" y="22"/>
                  </a:cubicBezTo>
                  <a:cubicBezTo>
                    <a:pt x="19" y="22"/>
                    <a:pt x="19" y="22"/>
                    <a:pt x="19" y="22"/>
                  </a:cubicBezTo>
                  <a:cubicBezTo>
                    <a:pt x="19" y="22"/>
                    <a:pt x="20" y="22"/>
                    <a:pt x="21" y="22"/>
                  </a:cubicBezTo>
                  <a:cubicBezTo>
                    <a:pt x="21" y="22"/>
                    <a:pt x="21" y="22"/>
                    <a:pt x="21" y="22"/>
                  </a:cubicBezTo>
                  <a:cubicBezTo>
                    <a:pt x="21" y="22"/>
                    <a:pt x="21" y="22"/>
                    <a:pt x="21" y="22"/>
                  </a:cubicBezTo>
                  <a:cubicBezTo>
                    <a:pt x="22" y="22"/>
                    <a:pt x="23" y="22"/>
                    <a:pt x="24" y="22"/>
                  </a:cubicBezTo>
                  <a:cubicBezTo>
                    <a:pt x="24" y="23"/>
                    <a:pt x="24" y="23"/>
                    <a:pt x="25" y="23"/>
                  </a:cubicBezTo>
                  <a:cubicBezTo>
                    <a:pt x="26" y="23"/>
                    <a:pt x="27" y="23"/>
                    <a:pt x="28" y="24"/>
                  </a:cubicBezTo>
                  <a:cubicBezTo>
                    <a:pt x="28" y="24"/>
                    <a:pt x="28" y="24"/>
                    <a:pt x="29" y="24"/>
                  </a:cubicBezTo>
                  <a:cubicBezTo>
                    <a:pt x="30" y="24"/>
                    <a:pt x="31" y="24"/>
                    <a:pt x="32" y="25"/>
                  </a:cubicBezTo>
                  <a:cubicBezTo>
                    <a:pt x="33" y="25"/>
                    <a:pt x="34" y="26"/>
                    <a:pt x="36" y="26"/>
                  </a:cubicBezTo>
                  <a:cubicBezTo>
                    <a:pt x="41" y="27"/>
                    <a:pt x="46" y="29"/>
                    <a:pt x="51" y="31"/>
                  </a:cubicBezTo>
                  <a:cubicBezTo>
                    <a:pt x="52" y="31"/>
                    <a:pt x="53" y="32"/>
                    <a:pt x="54" y="32"/>
                  </a:cubicBezTo>
                  <a:cubicBezTo>
                    <a:pt x="59" y="33"/>
                    <a:pt x="63" y="35"/>
                    <a:pt x="67" y="37"/>
                  </a:cubicBezTo>
                  <a:cubicBezTo>
                    <a:pt x="70" y="37"/>
                    <a:pt x="72" y="38"/>
                    <a:pt x="74" y="39"/>
                  </a:cubicBezTo>
                  <a:cubicBezTo>
                    <a:pt x="74" y="39"/>
                    <a:pt x="74" y="39"/>
                    <a:pt x="74" y="39"/>
                  </a:cubicBezTo>
                  <a:cubicBezTo>
                    <a:pt x="84" y="43"/>
                    <a:pt x="95" y="47"/>
                    <a:pt x="105" y="51"/>
                  </a:cubicBezTo>
                  <a:cubicBezTo>
                    <a:pt x="172" y="77"/>
                    <a:pt x="238" y="105"/>
                    <a:pt x="303" y="134"/>
                  </a:cubicBezTo>
                  <a:cubicBezTo>
                    <a:pt x="328" y="145"/>
                    <a:pt x="353" y="156"/>
                    <a:pt x="378" y="167"/>
                  </a:cubicBezTo>
                  <a:cubicBezTo>
                    <a:pt x="390" y="172"/>
                    <a:pt x="402" y="177"/>
                    <a:pt x="413" y="186"/>
                  </a:cubicBezTo>
                  <a:cubicBezTo>
                    <a:pt x="419" y="191"/>
                    <a:pt x="416" y="194"/>
                    <a:pt x="410" y="196"/>
                  </a:cubicBezTo>
                  <a:cubicBezTo>
                    <a:pt x="407" y="195"/>
                    <a:pt x="402" y="193"/>
                    <a:pt x="398" y="192"/>
                  </a:cubicBezTo>
                  <a:cubicBezTo>
                    <a:pt x="397" y="201"/>
                    <a:pt x="401" y="211"/>
                    <a:pt x="408" y="217"/>
                  </a:cubicBezTo>
                  <a:cubicBezTo>
                    <a:pt x="410" y="216"/>
                    <a:pt x="411" y="216"/>
                    <a:pt x="412" y="215"/>
                  </a:cubicBezTo>
                  <a:cubicBezTo>
                    <a:pt x="424" y="209"/>
                    <a:pt x="435" y="196"/>
                    <a:pt x="431" y="18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Freeform 27"/>
          <p:cNvSpPr/>
          <p:nvPr/>
        </p:nvSpPr>
        <p:spPr bwMode="auto">
          <a:xfrm>
            <a:off x="5346950" y="4059986"/>
            <a:ext cx="2579"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chemeClr val="accent6">
              <a:lumMod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29" name="Group 32"/>
          <p:cNvGrpSpPr/>
          <p:nvPr/>
        </p:nvGrpSpPr>
        <p:grpSpPr>
          <a:xfrm rot="20518271">
            <a:off x="3995447" y="2619501"/>
            <a:ext cx="1399218" cy="656407"/>
            <a:chOff x="6623050" y="2611438"/>
            <a:chExt cx="1722437" cy="808037"/>
          </a:xfrm>
          <a:solidFill>
            <a:schemeClr val="accent6">
              <a:lumMod val="50000"/>
            </a:schemeClr>
          </a:solidFill>
        </p:grpSpPr>
        <p:sp>
          <p:nvSpPr>
            <p:cNvPr id="30" name="Freeform 28"/>
            <p:cNvSpPr/>
            <p:nvPr/>
          </p:nvSpPr>
          <p:spPr bwMode="auto">
            <a:xfrm>
              <a:off x="6951663" y="2801938"/>
              <a:ext cx="1196975" cy="534987"/>
            </a:xfrm>
            <a:custGeom>
              <a:avLst/>
              <a:gdLst>
                <a:gd name="T0" fmla="*/ 301 w 302"/>
                <a:gd name="T1" fmla="*/ 20 h 135"/>
                <a:gd name="T2" fmla="*/ 295 w 302"/>
                <a:gd name="T3" fmla="*/ 2 h 135"/>
                <a:gd name="T4" fmla="*/ 66 w 302"/>
                <a:gd name="T5" fmla="*/ 90 h 135"/>
                <a:gd name="T6" fmla="*/ 0 w 302"/>
                <a:gd name="T7" fmla="*/ 116 h 135"/>
                <a:gd name="T8" fmla="*/ 5 w 302"/>
                <a:gd name="T9" fmla="*/ 135 h 135"/>
                <a:gd name="T10" fmla="*/ 171 w 302"/>
                <a:gd name="T11" fmla="*/ 71 h 135"/>
                <a:gd name="T12" fmla="*/ 301 w 302"/>
                <a:gd name="T13" fmla="*/ 20 h 135"/>
              </a:gdLst>
              <a:ahLst/>
              <a:cxnLst>
                <a:cxn ang="0">
                  <a:pos x="T0" y="T1"/>
                </a:cxn>
                <a:cxn ang="0">
                  <a:pos x="T2" y="T3"/>
                </a:cxn>
                <a:cxn ang="0">
                  <a:pos x="T4" y="T5"/>
                </a:cxn>
                <a:cxn ang="0">
                  <a:pos x="T6" y="T7"/>
                </a:cxn>
                <a:cxn ang="0">
                  <a:pos x="T8" y="T9"/>
                </a:cxn>
                <a:cxn ang="0">
                  <a:pos x="T10" y="T11"/>
                </a:cxn>
                <a:cxn ang="0">
                  <a:pos x="T12" y="T13"/>
                </a:cxn>
              </a:cxnLst>
              <a:rect l="0" t="0" r="r" b="b"/>
              <a:pathLst>
                <a:path w="302" h="135">
                  <a:moveTo>
                    <a:pt x="301" y="20"/>
                  </a:moveTo>
                  <a:cubicBezTo>
                    <a:pt x="295" y="2"/>
                    <a:pt x="295" y="2"/>
                    <a:pt x="295" y="2"/>
                  </a:cubicBezTo>
                  <a:cubicBezTo>
                    <a:pt x="298" y="0"/>
                    <a:pt x="146" y="60"/>
                    <a:pt x="66" y="90"/>
                  </a:cubicBezTo>
                  <a:cubicBezTo>
                    <a:pt x="45" y="99"/>
                    <a:pt x="23" y="108"/>
                    <a:pt x="0" y="116"/>
                  </a:cubicBezTo>
                  <a:cubicBezTo>
                    <a:pt x="2" y="122"/>
                    <a:pt x="4" y="129"/>
                    <a:pt x="5" y="135"/>
                  </a:cubicBezTo>
                  <a:cubicBezTo>
                    <a:pt x="61" y="115"/>
                    <a:pt x="116" y="92"/>
                    <a:pt x="171" y="71"/>
                  </a:cubicBezTo>
                  <a:cubicBezTo>
                    <a:pt x="216" y="54"/>
                    <a:pt x="302" y="19"/>
                    <a:pt x="301" y="2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29"/>
            <p:cNvSpPr/>
            <p:nvPr/>
          </p:nvSpPr>
          <p:spPr bwMode="auto">
            <a:xfrm>
              <a:off x="6623050" y="2611438"/>
              <a:ext cx="1722437" cy="808037"/>
            </a:xfrm>
            <a:custGeom>
              <a:avLst/>
              <a:gdLst>
                <a:gd name="T0" fmla="*/ 421 w 435"/>
                <a:gd name="T1" fmla="*/ 11 h 204"/>
                <a:gd name="T2" fmla="*/ 357 w 435"/>
                <a:gd name="T3" fmla="*/ 22 h 204"/>
                <a:gd name="T4" fmla="*/ 183 w 435"/>
                <a:gd name="T5" fmla="*/ 88 h 204"/>
                <a:gd name="T6" fmla="*/ 22 w 435"/>
                <a:gd name="T7" fmla="*/ 156 h 204"/>
                <a:gd name="T8" fmla="*/ 3 w 435"/>
                <a:gd name="T9" fmla="*/ 186 h 204"/>
                <a:gd name="T10" fmla="*/ 39 w 435"/>
                <a:gd name="T11" fmla="*/ 199 h 204"/>
                <a:gd name="T12" fmla="*/ 44 w 435"/>
                <a:gd name="T13" fmla="*/ 198 h 204"/>
                <a:gd name="T14" fmla="*/ 36 w 435"/>
                <a:gd name="T15" fmla="*/ 199 h 204"/>
                <a:gd name="T16" fmla="*/ 22 w 435"/>
                <a:gd name="T17" fmla="*/ 184 h 204"/>
                <a:gd name="T18" fmla="*/ 22 w 435"/>
                <a:gd name="T19" fmla="*/ 184 h 204"/>
                <a:gd name="T20" fmla="*/ 17 w 435"/>
                <a:gd name="T21" fmla="*/ 184 h 204"/>
                <a:gd name="T22" fmla="*/ 17 w 435"/>
                <a:gd name="T23" fmla="*/ 182 h 204"/>
                <a:gd name="T24" fmla="*/ 17 w 435"/>
                <a:gd name="T25" fmla="*/ 182 h 204"/>
                <a:gd name="T26" fmla="*/ 18 w 435"/>
                <a:gd name="T27" fmla="*/ 181 h 204"/>
                <a:gd name="T28" fmla="*/ 18 w 435"/>
                <a:gd name="T29" fmla="*/ 181 h 204"/>
                <a:gd name="T30" fmla="*/ 18 w 435"/>
                <a:gd name="T31" fmla="*/ 181 h 204"/>
                <a:gd name="T32" fmla="*/ 32 w 435"/>
                <a:gd name="T33" fmla="*/ 173 h 204"/>
                <a:gd name="T34" fmla="*/ 47 w 435"/>
                <a:gd name="T35" fmla="*/ 165 h 204"/>
                <a:gd name="T36" fmla="*/ 51 w 435"/>
                <a:gd name="T37" fmla="*/ 163 h 204"/>
                <a:gd name="T38" fmla="*/ 62 w 435"/>
                <a:gd name="T39" fmla="*/ 158 h 204"/>
                <a:gd name="T40" fmla="*/ 67 w 435"/>
                <a:gd name="T41" fmla="*/ 156 h 204"/>
                <a:gd name="T42" fmla="*/ 79 w 435"/>
                <a:gd name="T43" fmla="*/ 151 h 204"/>
                <a:gd name="T44" fmla="*/ 98 w 435"/>
                <a:gd name="T45" fmla="*/ 143 h 204"/>
                <a:gd name="T46" fmla="*/ 297 w 435"/>
                <a:gd name="T47" fmla="*/ 64 h 204"/>
                <a:gd name="T48" fmla="*/ 373 w 435"/>
                <a:gd name="T49" fmla="*/ 36 h 204"/>
                <a:gd name="T50" fmla="*/ 411 w 435"/>
                <a:gd name="T51" fmla="*/ 25 h 204"/>
                <a:gd name="T52" fmla="*/ 416 w 435"/>
                <a:gd name="T53" fmla="*/ 35 h 204"/>
                <a:gd name="T54" fmla="*/ 402 w 435"/>
                <a:gd name="T55" fmla="*/ 40 h 204"/>
                <a:gd name="T56" fmla="*/ 402 w 435"/>
                <a:gd name="T57" fmla="*/ 42 h 204"/>
                <a:gd name="T58" fmla="*/ 413 w 435"/>
                <a:gd name="T59" fmla="*/ 57 h 204"/>
                <a:gd name="T60" fmla="*/ 426 w 435"/>
                <a:gd name="T61" fmla="*/ 51 h 204"/>
                <a:gd name="T62" fmla="*/ 427 w 435"/>
                <a:gd name="T63" fmla="*/ 51 h 204"/>
                <a:gd name="T64" fmla="*/ 428 w 435"/>
                <a:gd name="T65" fmla="*/ 51 h 204"/>
                <a:gd name="T66" fmla="*/ 431 w 435"/>
                <a:gd name="T67" fmla="*/ 46 h 204"/>
                <a:gd name="T68" fmla="*/ 421 w 435"/>
                <a:gd name="T69" fmla="*/ 1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5" h="204">
                  <a:moveTo>
                    <a:pt x="421" y="11"/>
                  </a:moveTo>
                  <a:cubicBezTo>
                    <a:pt x="402" y="0"/>
                    <a:pt x="375" y="15"/>
                    <a:pt x="357" y="22"/>
                  </a:cubicBezTo>
                  <a:cubicBezTo>
                    <a:pt x="298" y="43"/>
                    <a:pt x="240" y="65"/>
                    <a:pt x="183" y="88"/>
                  </a:cubicBezTo>
                  <a:cubicBezTo>
                    <a:pt x="129" y="109"/>
                    <a:pt x="74" y="129"/>
                    <a:pt x="22" y="156"/>
                  </a:cubicBezTo>
                  <a:cubicBezTo>
                    <a:pt x="8" y="163"/>
                    <a:pt x="0" y="168"/>
                    <a:pt x="3" y="186"/>
                  </a:cubicBezTo>
                  <a:cubicBezTo>
                    <a:pt x="6" y="204"/>
                    <a:pt x="26" y="203"/>
                    <a:pt x="39" y="199"/>
                  </a:cubicBezTo>
                  <a:cubicBezTo>
                    <a:pt x="41" y="199"/>
                    <a:pt x="42" y="198"/>
                    <a:pt x="44" y="198"/>
                  </a:cubicBezTo>
                  <a:cubicBezTo>
                    <a:pt x="41" y="198"/>
                    <a:pt x="38" y="199"/>
                    <a:pt x="36" y="199"/>
                  </a:cubicBezTo>
                  <a:cubicBezTo>
                    <a:pt x="32" y="193"/>
                    <a:pt x="28" y="188"/>
                    <a:pt x="22" y="184"/>
                  </a:cubicBezTo>
                  <a:cubicBezTo>
                    <a:pt x="22" y="184"/>
                    <a:pt x="22" y="184"/>
                    <a:pt x="22" y="184"/>
                  </a:cubicBezTo>
                  <a:cubicBezTo>
                    <a:pt x="18" y="184"/>
                    <a:pt x="17" y="182"/>
                    <a:pt x="17" y="184"/>
                  </a:cubicBezTo>
                  <a:cubicBezTo>
                    <a:pt x="17" y="183"/>
                    <a:pt x="17" y="182"/>
                    <a:pt x="17" y="182"/>
                  </a:cubicBezTo>
                  <a:cubicBezTo>
                    <a:pt x="17" y="182"/>
                    <a:pt x="17" y="182"/>
                    <a:pt x="17" y="182"/>
                  </a:cubicBezTo>
                  <a:cubicBezTo>
                    <a:pt x="18" y="181"/>
                    <a:pt x="18" y="181"/>
                    <a:pt x="18" y="181"/>
                  </a:cubicBezTo>
                  <a:cubicBezTo>
                    <a:pt x="18" y="181"/>
                    <a:pt x="18" y="181"/>
                    <a:pt x="18" y="181"/>
                  </a:cubicBezTo>
                  <a:cubicBezTo>
                    <a:pt x="18" y="181"/>
                    <a:pt x="18" y="181"/>
                    <a:pt x="18" y="181"/>
                  </a:cubicBezTo>
                  <a:cubicBezTo>
                    <a:pt x="21" y="178"/>
                    <a:pt x="28" y="175"/>
                    <a:pt x="32" y="173"/>
                  </a:cubicBezTo>
                  <a:cubicBezTo>
                    <a:pt x="37" y="170"/>
                    <a:pt x="42" y="168"/>
                    <a:pt x="47" y="165"/>
                  </a:cubicBezTo>
                  <a:cubicBezTo>
                    <a:pt x="48" y="165"/>
                    <a:pt x="50" y="164"/>
                    <a:pt x="51" y="163"/>
                  </a:cubicBezTo>
                  <a:cubicBezTo>
                    <a:pt x="55" y="162"/>
                    <a:pt x="58" y="160"/>
                    <a:pt x="62" y="158"/>
                  </a:cubicBezTo>
                  <a:cubicBezTo>
                    <a:pt x="63" y="158"/>
                    <a:pt x="65" y="157"/>
                    <a:pt x="67" y="156"/>
                  </a:cubicBezTo>
                  <a:cubicBezTo>
                    <a:pt x="71" y="154"/>
                    <a:pt x="75" y="152"/>
                    <a:pt x="79" y="151"/>
                  </a:cubicBezTo>
                  <a:cubicBezTo>
                    <a:pt x="86" y="148"/>
                    <a:pt x="92" y="145"/>
                    <a:pt x="98" y="143"/>
                  </a:cubicBezTo>
                  <a:cubicBezTo>
                    <a:pt x="164" y="115"/>
                    <a:pt x="231" y="89"/>
                    <a:pt x="297" y="64"/>
                  </a:cubicBezTo>
                  <a:cubicBezTo>
                    <a:pt x="323" y="55"/>
                    <a:pt x="348" y="45"/>
                    <a:pt x="373" y="36"/>
                  </a:cubicBezTo>
                  <a:cubicBezTo>
                    <a:pt x="385" y="31"/>
                    <a:pt x="398" y="27"/>
                    <a:pt x="411" y="25"/>
                  </a:cubicBezTo>
                  <a:cubicBezTo>
                    <a:pt x="419" y="25"/>
                    <a:pt x="419" y="29"/>
                    <a:pt x="416" y="35"/>
                  </a:cubicBezTo>
                  <a:cubicBezTo>
                    <a:pt x="412" y="37"/>
                    <a:pt x="407" y="38"/>
                    <a:pt x="402" y="40"/>
                  </a:cubicBezTo>
                  <a:cubicBezTo>
                    <a:pt x="402" y="41"/>
                    <a:pt x="402" y="41"/>
                    <a:pt x="402" y="42"/>
                  </a:cubicBezTo>
                  <a:cubicBezTo>
                    <a:pt x="404" y="48"/>
                    <a:pt x="408" y="53"/>
                    <a:pt x="413" y="57"/>
                  </a:cubicBezTo>
                  <a:cubicBezTo>
                    <a:pt x="409" y="58"/>
                    <a:pt x="418" y="55"/>
                    <a:pt x="426" y="51"/>
                  </a:cubicBezTo>
                  <a:cubicBezTo>
                    <a:pt x="427" y="51"/>
                    <a:pt x="427" y="51"/>
                    <a:pt x="427" y="51"/>
                  </a:cubicBezTo>
                  <a:cubicBezTo>
                    <a:pt x="427" y="51"/>
                    <a:pt x="427" y="51"/>
                    <a:pt x="428" y="51"/>
                  </a:cubicBezTo>
                  <a:cubicBezTo>
                    <a:pt x="430" y="50"/>
                    <a:pt x="431" y="48"/>
                    <a:pt x="431" y="46"/>
                  </a:cubicBezTo>
                  <a:cubicBezTo>
                    <a:pt x="435" y="34"/>
                    <a:pt x="434" y="18"/>
                    <a:pt x="421" y="1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Rectangle 24"/>
          <p:cNvSpPr>
            <a:spLocks noChangeArrowheads="1"/>
          </p:cNvSpPr>
          <p:nvPr/>
        </p:nvSpPr>
        <p:spPr bwMode="auto">
          <a:xfrm rot="21022835">
            <a:off x="5804941" y="1932948"/>
            <a:ext cx="4379033" cy="332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zh-CN" b="1" dirty="0" smtClean="0">
                <a:solidFill>
                  <a:srgbClr val="FFC000"/>
                </a:solidFill>
              </a:rPr>
              <a:t>洞察</a:t>
            </a:r>
            <a:r>
              <a:rPr lang="zh-CN" altLang="zh-CN" b="1" dirty="0">
                <a:solidFill>
                  <a:srgbClr val="FFC000"/>
                </a:solidFill>
              </a:rPr>
              <a:t>孩子行为背后的</a:t>
            </a:r>
            <a:r>
              <a:rPr lang="zh-CN" altLang="zh-CN" b="1" dirty="0" smtClean="0">
                <a:solidFill>
                  <a:srgbClr val="FFC000"/>
                </a:solidFill>
              </a:rPr>
              <a:t>需要</a:t>
            </a:r>
            <a:endParaRPr lang="zh-CN" altLang="en-US" b="1" dirty="0">
              <a:solidFill>
                <a:srgbClr val="FFC000"/>
              </a:solidFill>
            </a:endParaRPr>
          </a:p>
        </p:txBody>
      </p:sp>
      <p:sp>
        <p:nvSpPr>
          <p:cNvPr id="41" name="文本占位符 1"/>
          <p:cNvSpPr txBox="1"/>
          <p:nvPr/>
        </p:nvSpPr>
        <p:spPr>
          <a:xfrm>
            <a:off x="902970" y="259080"/>
            <a:ext cx="2848898" cy="43180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p:txBody>
      </p:sp>
      <p:pic>
        <p:nvPicPr>
          <p:cNvPr id="43" name="图片 42"/>
          <p:cNvPicPr>
            <a:picLocks noChangeAspect="1"/>
          </p:cNvPicPr>
          <p:nvPr/>
        </p:nvPicPr>
        <p:blipFill>
          <a:blip r:embed="rId3" cstate="print"/>
          <a:stretch>
            <a:fillRect/>
          </a:stretch>
        </p:blipFill>
        <p:spPr>
          <a:xfrm>
            <a:off x="178085" y="150467"/>
            <a:ext cx="724885" cy="649025"/>
          </a:xfrm>
          <a:prstGeom prst="rect">
            <a:avLst/>
          </a:prstGeom>
        </p:spPr>
      </p:pic>
      <p:sp>
        <p:nvSpPr>
          <p:cNvPr id="44" name="Rectangle 24"/>
          <p:cNvSpPr>
            <a:spLocks noChangeArrowheads="1"/>
          </p:cNvSpPr>
          <p:nvPr/>
        </p:nvSpPr>
        <p:spPr bwMode="auto">
          <a:xfrm>
            <a:off x="6064916" y="3241089"/>
            <a:ext cx="4379033" cy="31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b="1" dirty="0" smtClean="0">
                <a:solidFill>
                  <a:srgbClr val="FFC000"/>
                </a:solidFill>
              </a:rPr>
              <a:t>建立安全感、信任感和归属感</a:t>
            </a:r>
            <a:endParaRPr lang="zh-CN" altLang="en-US" b="1" dirty="0">
              <a:solidFill>
                <a:srgbClr val="FFC000"/>
              </a:solidFill>
            </a:endParaRPr>
          </a:p>
        </p:txBody>
      </p:sp>
      <p:sp>
        <p:nvSpPr>
          <p:cNvPr id="45" name="Rectangle 24"/>
          <p:cNvSpPr>
            <a:spLocks noChangeArrowheads="1"/>
          </p:cNvSpPr>
          <p:nvPr/>
        </p:nvSpPr>
        <p:spPr bwMode="auto">
          <a:xfrm rot="1053621">
            <a:off x="5754272" y="4874965"/>
            <a:ext cx="4379033" cy="31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b="1" dirty="0" smtClean="0">
                <a:solidFill>
                  <a:srgbClr val="FFC000"/>
                </a:solidFill>
              </a:rPr>
              <a:t>使用尊重的语言</a:t>
            </a:r>
            <a:endParaRPr lang="zh-CN" altLang="en-US" b="1" dirty="0">
              <a:solidFill>
                <a:srgbClr val="FFC000"/>
              </a:solidFill>
            </a:endParaRPr>
          </a:p>
        </p:txBody>
      </p:sp>
      <p:sp>
        <p:nvSpPr>
          <p:cNvPr id="46" name="文本占位符 1"/>
          <p:cNvSpPr txBox="1"/>
          <p:nvPr/>
        </p:nvSpPr>
        <p:spPr>
          <a:xfrm>
            <a:off x="902970" y="259080"/>
            <a:ext cx="3792086" cy="54041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smtClean="0"/>
              <a:t>不做控制型家长的方法</a:t>
            </a:r>
            <a:endParaRPr lang="zh-CN" altLang="en-US" b="1" dirty="0"/>
          </a:p>
        </p:txBody>
      </p:sp>
    </p:spTree>
    <p:extLst>
      <p:ext uri="{BB962C8B-B14F-4D97-AF65-F5344CB8AC3E}">
        <p14:creationId xmlns:p14="http://schemas.microsoft.com/office/powerpoint/2010/main" xmlns="" val="339614646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17"/>
          <p:cNvSpPr/>
          <p:nvPr/>
        </p:nvSpPr>
        <p:spPr bwMode="auto">
          <a:xfrm>
            <a:off x="5745163" y="2617788"/>
            <a:ext cx="2081213" cy="2049463"/>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6">
              <a:lumMod val="50000"/>
            </a:schemeClr>
          </a:solidFill>
          <a:ln w="3175" cap="flat" cmpd="sng" algn="ctr">
            <a:noFill/>
            <a:prstDash val="solid"/>
          </a:ln>
          <a:effectLst>
            <a:outerShdw blurRad="50800" dist="25400" dir="2700000" algn="tl" rotWithShape="0">
              <a:prstClr val="black">
                <a:alpha val="15000"/>
              </a:prstClr>
            </a:outerShdw>
          </a:effectLst>
        </p:spPr>
        <p:txBody>
          <a:bodyPr lIns="43200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FFFFFF"/>
                </a:solidFill>
                <a:effectLst/>
                <a:uLnTx/>
                <a:uFillTx/>
                <a:latin typeface="+mn-lt"/>
                <a:ea typeface="+mn-ea"/>
                <a:cs typeface="+mn-cs"/>
              </a:rPr>
              <a:t>03</a:t>
            </a:r>
            <a:endParaRPr kumimoji="0" lang="zh-CN" altLang="en-US" sz="2800" b="0" i="0" u="none" strike="noStrike" kern="0" cap="none" spc="0" normalizeH="0" baseline="0" noProof="0" dirty="0">
              <a:ln>
                <a:noFill/>
              </a:ln>
              <a:solidFill>
                <a:srgbClr val="FFFFFF"/>
              </a:solidFill>
              <a:effectLst/>
              <a:uLnTx/>
              <a:uFillTx/>
              <a:latin typeface="+mn-lt"/>
              <a:ea typeface="+mn-ea"/>
              <a:cs typeface="+mn-cs"/>
            </a:endParaRPr>
          </a:p>
        </p:txBody>
      </p:sp>
      <p:sp>
        <p:nvSpPr>
          <p:cNvPr id="55" name="Freeform 18"/>
          <p:cNvSpPr/>
          <p:nvPr/>
        </p:nvSpPr>
        <p:spPr bwMode="auto">
          <a:xfrm>
            <a:off x="3846513" y="2752725"/>
            <a:ext cx="1819275" cy="1778000"/>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bg1">
              <a:lumMod val="85000"/>
            </a:schemeClr>
          </a:solidFill>
          <a:ln w="3175" cap="flat" cmpd="sng" algn="ctr">
            <a:noFill/>
            <a:prstDash val="solid"/>
          </a:ln>
          <a:effectLst>
            <a:outerShdw blurRad="50800" dist="25400" dir="2700000" algn="tl" rotWithShape="0">
              <a:prstClr val="black">
                <a:alpha val="15000"/>
              </a:prstClr>
            </a:outerShdw>
          </a:effectLst>
        </p:spPr>
        <p:txBody>
          <a:bodyPr lIns="28800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FFFFFF"/>
                </a:solidFill>
                <a:effectLst/>
                <a:uLnTx/>
                <a:uFillTx/>
                <a:latin typeface="+mn-lt"/>
                <a:ea typeface="+mn-ea"/>
                <a:cs typeface="+mn-cs"/>
              </a:rPr>
              <a:t>02</a:t>
            </a:r>
            <a:endParaRPr kumimoji="0" lang="zh-CN" altLang="en-US" sz="2800" b="0" i="0" u="none" strike="noStrike" kern="0" cap="none" spc="0" normalizeH="0" baseline="0" noProof="0" dirty="0">
              <a:ln>
                <a:noFill/>
              </a:ln>
              <a:solidFill>
                <a:srgbClr val="FFFFFF"/>
              </a:solidFill>
              <a:effectLst/>
              <a:uLnTx/>
              <a:uFillTx/>
              <a:latin typeface="+mn-lt"/>
              <a:ea typeface="+mn-ea"/>
              <a:cs typeface="+mn-cs"/>
            </a:endParaRPr>
          </a:p>
        </p:txBody>
      </p:sp>
      <p:sp>
        <p:nvSpPr>
          <p:cNvPr id="56" name="Freeform 19"/>
          <p:cNvSpPr/>
          <p:nvPr/>
        </p:nvSpPr>
        <p:spPr bwMode="auto">
          <a:xfrm>
            <a:off x="2338388" y="2909888"/>
            <a:ext cx="1444625" cy="1463675"/>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6">
              <a:lumMod val="50000"/>
            </a:schemeClr>
          </a:solidFill>
          <a:ln w="3175" cap="flat" cmpd="sng" algn="ctr">
            <a:noFill/>
            <a:prstDash val="solid"/>
          </a:ln>
          <a:effectLst>
            <a:outerShdw blurRad="50800" dist="25400" dir="2700000" algn="tl" rotWithShape="0">
              <a:prstClr val="black">
                <a:alpha val="15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FFFFFF"/>
                </a:solidFill>
                <a:effectLst/>
                <a:uLnTx/>
                <a:uFillTx/>
                <a:latin typeface="+mn-lt"/>
                <a:ea typeface="+mn-ea"/>
                <a:cs typeface="+mn-cs"/>
              </a:rPr>
              <a:t>01</a:t>
            </a:r>
            <a:endParaRPr kumimoji="0" lang="zh-CN" altLang="en-US" sz="2800" b="0" i="0" u="none" strike="noStrike" kern="0" cap="none" spc="0" normalizeH="0" baseline="0" noProof="0" dirty="0">
              <a:ln>
                <a:noFill/>
              </a:ln>
              <a:solidFill>
                <a:srgbClr val="FFFFFF"/>
              </a:solidFill>
              <a:effectLst/>
              <a:uLnTx/>
              <a:uFillTx/>
              <a:latin typeface="+mn-lt"/>
              <a:ea typeface="+mn-ea"/>
              <a:cs typeface="+mn-cs"/>
            </a:endParaRPr>
          </a:p>
        </p:txBody>
      </p:sp>
      <p:sp>
        <p:nvSpPr>
          <p:cNvPr id="57" name="Freeform 17"/>
          <p:cNvSpPr/>
          <p:nvPr/>
        </p:nvSpPr>
        <p:spPr bwMode="auto">
          <a:xfrm>
            <a:off x="7537450" y="2351088"/>
            <a:ext cx="2620963" cy="2579688"/>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bg1">
              <a:lumMod val="85000"/>
            </a:schemeClr>
          </a:solidFill>
          <a:ln w="3175" cap="flat" cmpd="sng" algn="ctr">
            <a:noFill/>
            <a:prstDash val="solid"/>
          </a:ln>
          <a:effectLst>
            <a:outerShdw blurRad="50800" dist="25400" dir="2700000" algn="tl" rotWithShape="0">
              <a:prstClr val="black">
                <a:alpha val="15000"/>
              </a:prstClr>
            </a:outerShdw>
          </a:effectLst>
        </p:spPr>
        <p:txBody>
          <a:bodyPr lIns="54000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FFFFFF"/>
                </a:solidFill>
                <a:effectLst/>
                <a:uLnTx/>
                <a:uFillTx/>
                <a:latin typeface="+mn-lt"/>
                <a:ea typeface="+mn-ea"/>
                <a:cs typeface="+mn-cs"/>
              </a:rPr>
              <a:t>04</a:t>
            </a:r>
            <a:endParaRPr kumimoji="0" lang="zh-CN" altLang="en-US" sz="2800" b="0" i="0" u="none" strike="noStrike" kern="0" cap="none" spc="0" normalizeH="0" baseline="0" noProof="0" dirty="0">
              <a:ln>
                <a:noFill/>
              </a:ln>
              <a:solidFill>
                <a:srgbClr val="FFFFFF"/>
              </a:solidFill>
              <a:effectLst/>
              <a:uLnTx/>
              <a:uFillTx/>
              <a:latin typeface="+mn-lt"/>
              <a:ea typeface="+mn-ea"/>
              <a:cs typeface="+mn-cs"/>
            </a:endParaRPr>
          </a:p>
        </p:txBody>
      </p:sp>
      <p:cxnSp>
        <p:nvCxnSpPr>
          <p:cNvPr id="58" name="直接箭头连接符 57"/>
          <p:cNvCxnSpPr/>
          <p:nvPr/>
        </p:nvCxnSpPr>
        <p:spPr>
          <a:xfrm flipV="1">
            <a:off x="2763838" y="2217738"/>
            <a:ext cx="0" cy="812800"/>
          </a:xfrm>
          <a:prstGeom prst="straightConnector1">
            <a:avLst/>
          </a:prstGeom>
          <a:ln w="127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V="1">
            <a:off x="6321425" y="1978025"/>
            <a:ext cx="0" cy="812800"/>
          </a:xfrm>
          <a:prstGeom prst="straightConnector1">
            <a:avLst/>
          </a:prstGeom>
          <a:ln w="127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a:off x="4024313" y="4365625"/>
            <a:ext cx="0" cy="811213"/>
          </a:xfrm>
          <a:prstGeom prst="straightConnector1">
            <a:avLst/>
          </a:prstGeom>
          <a:ln w="127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7720013" y="4722813"/>
            <a:ext cx="0" cy="809625"/>
          </a:xfrm>
          <a:prstGeom prst="straightConnector1">
            <a:avLst/>
          </a:prstGeom>
          <a:ln w="1270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2695575" y="3030538"/>
            <a:ext cx="157163" cy="15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endParaRPr>
          </a:p>
        </p:txBody>
      </p:sp>
      <p:sp>
        <p:nvSpPr>
          <p:cNvPr id="63" name="椭圆 62"/>
          <p:cNvSpPr/>
          <p:nvPr/>
        </p:nvSpPr>
        <p:spPr>
          <a:xfrm>
            <a:off x="3948113" y="4248150"/>
            <a:ext cx="157163" cy="15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endParaRPr>
          </a:p>
        </p:txBody>
      </p:sp>
      <p:sp>
        <p:nvSpPr>
          <p:cNvPr id="64" name="椭圆 63"/>
          <p:cNvSpPr/>
          <p:nvPr/>
        </p:nvSpPr>
        <p:spPr>
          <a:xfrm>
            <a:off x="6242050" y="2757488"/>
            <a:ext cx="158750" cy="15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endParaRPr>
          </a:p>
        </p:txBody>
      </p:sp>
      <p:sp>
        <p:nvSpPr>
          <p:cNvPr id="65" name="椭圆 64"/>
          <p:cNvSpPr/>
          <p:nvPr/>
        </p:nvSpPr>
        <p:spPr>
          <a:xfrm>
            <a:off x="7643813" y="4668838"/>
            <a:ext cx="157163" cy="158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endParaRPr>
          </a:p>
        </p:txBody>
      </p:sp>
      <p:sp>
        <p:nvSpPr>
          <p:cNvPr id="25" name="文本占位符 1"/>
          <p:cNvSpPr txBox="1"/>
          <p:nvPr/>
        </p:nvSpPr>
        <p:spPr>
          <a:xfrm>
            <a:off x="902970" y="259080"/>
            <a:ext cx="3303270" cy="43180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1" dirty="0" smtClean="0">
                <a:solidFill>
                  <a:schemeClr val="accent6">
                    <a:lumMod val="50000"/>
                  </a:schemeClr>
                </a:solidFill>
                <a:latin typeface="华文细黑" panose="02010600040101010101" pitchFamily="2" charset="-122"/>
                <a:ea typeface="华文细黑" panose="02010600040101010101" pitchFamily="2" charset="-122"/>
              </a:rPr>
              <a:t>洞察孩子行为背后的需要</a:t>
            </a:r>
          </a:p>
          <a:p>
            <a:endParaRPr lang="zh-CN" altLang="en-US" dirty="0"/>
          </a:p>
        </p:txBody>
      </p:sp>
      <p:pic>
        <p:nvPicPr>
          <p:cNvPr id="27" name="图片 26"/>
          <p:cNvPicPr>
            <a:picLocks noChangeAspect="1"/>
          </p:cNvPicPr>
          <p:nvPr/>
        </p:nvPicPr>
        <p:blipFill>
          <a:blip r:embed="rId2" cstate="print"/>
          <a:stretch>
            <a:fillRect/>
          </a:stretch>
        </p:blipFill>
        <p:spPr>
          <a:xfrm>
            <a:off x="203890" y="259080"/>
            <a:ext cx="680226" cy="559297"/>
          </a:xfrm>
          <a:prstGeom prst="rect">
            <a:avLst/>
          </a:prstGeom>
        </p:spPr>
      </p:pic>
      <p:sp>
        <p:nvSpPr>
          <p:cNvPr id="32" name="TextBox 57"/>
          <p:cNvSpPr txBox="1"/>
          <p:nvPr/>
        </p:nvSpPr>
        <p:spPr bwMode="auto">
          <a:xfrm>
            <a:off x="1143741" y="1316305"/>
            <a:ext cx="3417994" cy="1415772"/>
          </a:xfrm>
          <a:prstGeom prst="rect">
            <a:avLst/>
          </a:prstGeom>
          <a:noFill/>
        </p:spPr>
        <p:txBody>
          <a:bodyPr wrap="square">
            <a:spAutoFit/>
          </a:bodyPr>
          <a:lstStyle/>
          <a:p>
            <a:r>
              <a:rPr lang="zh-CN" altLang="zh-CN" b="1" dirty="0" smtClean="0">
                <a:solidFill>
                  <a:srgbClr val="FF0000"/>
                </a:solidFill>
              </a:rPr>
              <a:t>请不要</a:t>
            </a:r>
            <a:r>
              <a:rPr lang="zh-CN" altLang="zh-CN" b="1" dirty="0">
                <a:solidFill>
                  <a:srgbClr val="FF0000"/>
                </a:solidFill>
              </a:rPr>
              <a:t>把注意力放在评价、指责孩子的行为上，而是放在TA通过行为所想要表达的真正需要上。</a:t>
            </a:r>
          </a:p>
          <a:p>
            <a:r>
              <a:rPr lang="zh-CN" altLang="zh-CN" sz="1600" dirty="0"/>
              <a:t/>
            </a:r>
            <a:br>
              <a:rPr lang="zh-CN" altLang="zh-CN" sz="1600" dirty="0"/>
            </a:br>
            <a:endParaRPr lang="zh-CN" altLang="zh-CN" sz="1600" dirty="0"/>
          </a:p>
        </p:txBody>
      </p:sp>
      <p:sp>
        <p:nvSpPr>
          <p:cNvPr id="21" name="TextBox 57"/>
          <p:cNvSpPr txBox="1"/>
          <p:nvPr/>
        </p:nvSpPr>
        <p:spPr bwMode="auto">
          <a:xfrm>
            <a:off x="6013397" y="5511844"/>
            <a:ext cx="3417994" cy="1446550"/>
          </a:xfrm>
          <a:prstGeom prst="rect">
            <a:avLst/>
          </a:prstGeom>
          <a:noFill/>
        </p:spPr>
        <p:txBody>
          <a:bodyPr wrap="square">
            <a:spAutoFit/>
          </a:bodyPr>
          <a:lstStyle/>
          <a:p>
            <a:r>
              <a:rPr lang="zh-CN" altLang="zh-CN" dirty="0"/>
              <a:t>如果孩子在表达自己的想法时总是被否定，那么再有下次TA就会选择把自己隐藏起来，不表达，或言不由衷地附和。</a:t>
            </a:r>
            <a:r>
              <a:rPr lang="zh-CN" altLang="zh-CN" sz="1600" dirty="0"/>
              <a:t/>
            </a:r>
            <a:br>
              <a:rPr lang="zh-CN" altLang="zh-CN" sz="1600" dirty="0"/>
            </a:br>
            <a:endParaRPr lang="zh-CN" altLang="zh-CN" sz="1600" dirty="0"/>
          </a:p>
        </p:txBody>
      </p:sp>
      <p:sp>
        <p:nvSpPr>
          <p:cNvPr id="22" name="TextBox 57"/>
          <p:cNvSpPr txBox="1"/>
          <p:nvPr/>
        </p:nvSpPr>
        <p:spPr bwMode="auto">
          <a:xfrm>
            <a:off x="4756149" y="776142"/>
            <a:ext cx="3605335" cy="1692771"/>
          </a:xfrm>
          <a:prstGeom prst="rect">
            <a:avLst/>
          </a:prstGeom>
          <a:noFill/>
        </p:spPr>
        <p:txBody>
          <a:bodyPr wrap="square">
            <a:spAutoFit/>
          </a:bodyPr>
          <a:lstStyle/>
          <a:p>
            <a:r>
              <a:rPr lang="zh-CN" altLang="zh-CN" dirty="0"/>
              <a:t>孩子所做的每件事背后，都有</a:t>
            </a:r>
            <a:r>
              <a:rPr lang="zh-CN" altLang="zh-CN" b="1" dirty="0">
                <a:solidFill>
                  <a:srgbClr val="FF0000"/>
                </a:solidFill>
              </a:rPr>
              <a:t>更深层次的需要</a:t>
            </a:r>
            <a:r>
              <a:rPr lang="zh-CN" altLang="zh-CN" dirty="0"/>
              <a:t>，比如说撒谎，是因为孩子认为说实话会遭受到惩罚，背后是出于保护自己的</a:t>
            </a:r>
            <a:r>
              <a:rPr lang="zh-CN" altLang="zh-CN" dirty="0" smtClean="0"/>
              <a:t>需要</a:t>
            </a:r>
            <a:r>
              <a:rPr lang="zh-CN" altLang="en-US" dirty="0"/>
              <a:t>。</a:t>
            </a:r>
            <a:endParaRPr lang="zh-CN" altLang="zh-CN" b="1" dirty="0">
              <a:solidFill>
                <a:srgbClr val="FF0000"/>
              </a:solidFill>
            </a:endParaRPr>
          </a:p>
          <a:p>
            <a:r>
              <a:rPr lang="zh-CN" altLang="zh-CN" sz="1600" dirty="0"/>
              <a:t/>
            </a:r>
            <a:br>
              <a:rPr lang="zh-CN" altLang="zh-CN" sz="1600" dirty="0"/>
            </a:br>
            <a:endParaRPr lang="zh-CN" altLang="zh-CN" sz="1600" dirty="0"/>
          </a:p>
        </p:txBody>
      </p:sp>
      <p:sp>
        <p:nvSpPr>
          <p:cNvPr id="23" name="TextBox 57"/>
          <p:cNvSpPr txBox="1"/>
          <p:nvPr/>
        </p:nvSpPr>
        <p:spPr bwMode="auto">
          <a:xfrm>
            <a:off x="2497243" y="5201791"/>
            <a:ext cx="3417994" cy="1446550"/>
          </a:xfrm>
          <a:prstGeom prst="rect">
            <a:avLst/>
          </a:prstGeom>
          <a:noFill/>
        </p:spPr>
        <p:txBody>
          <a:bodyPr wrap="square">
            <a:spAutoFit/>
          </a:bodyPr>
          <a:lstStyle/>
          <a:p>
            <a:r>
              <a:rPr lang="zh-CN" altLang="zh-CN" dirty="0" smtClean="0"/>
              <a:t>如果</a:t>
            </a:r>
            <a:r>
              <a:rPr lang="zh-CN" altLang="en-US" dirty="0" smtClean="0"/>
              <a:t>一</a:t>
            </a:r>
            <a:r>
              <a:rPr lang="zh-CN" altLang="zh-CN" dirty="0" smtClean="0"/>
              <a:t>上来</a:t>
            </a:r>
            <a:r>
              <a:rPr lang="zh-CN" altLang="zh-CN" dirty="0"/>
              <a:t>就是给孩子贴标签“不听话！”“不懂事！”，或者评价孩子“对还是错”上面，那就等于在支持冲突。</a:t>
            </a:r>
            <a:r>
              <a:rPr lang="zh-CN" altLang="zh-CN" sz="1600" dirty="0"/>
              <a:t/>
            </a:r>
            <a:br>
              <a:rPr lang="zh-CN" altLang="zh-CN" sz="1600" dirty="0"/>
            </a:br>
            <a:endParaRPr lang="zh-CN" altLang="zh-CN" sz="1600"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자유형 88"/>
          <p:cNvSpPr/>
          <p:nvPr/>
        </p:nvSpPr>
        <p:spPr bwMode="auto">
          <a:xfrm>
            <a:off x="1290480" y="2718655"/>
            <a:ext cx="2557935" cy="2681423"/>
          </a:xfrm>
          <a:custGeom>
            <a:avLst/>
            <a:gdLst>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316480 h 2377440"/>
              <a:gd name="connsiteX5" fmla="*/ 22860 w 2194560"/>
              <a:gd name="connsiteY5" fmla="*/ 0 h 2377440"/>
              <a:gd name="connsiteX0-1" fmla="*/ 22860 w 2203388"/>
              <a:gd name="connsiteY0-2" fmla="*/ 0 h 2377440"/>
              <a:gd name="connsiteX1-3" fmla="*/ 2194560 w 2203388"/>
              <a:gd name="connsiteY1-4" fmla="*/ 137160 h 2377440"/>
              <a:gd name="connsiteX2-5" fmla="*/ 2049780 w 2203388"/>
              <a:gd name="connsiteY2-6" fmla="*/ 1965960 h 2377440"/>
              <a:gd name="connsiteX3-7" fmla="*/ 853440 w 2203388"/>
              <a:gd name="connsiteY3-8" fmla="*/ 2377440 h 2377440"/>
              <a:gd name="connsiteX4-9" fmla="*/ 0 w 2203388"/>
              <a:gd name="connsiteY4-10" fmla="*/ 2316480 h 2377440"/>
              <a:gd name="connsiteX5-11" fmla="*/ 22860 w 2203388"/>
              <a:gd name="connsiteY5-12" fmla="*/ 0 h 2377440"/>
              <a:gd name="connsiteX0-13" fmla="*/ 22860 w 2203388"/>
              <a:gd name="connsiteY0-14" fmla="*/ 0 h 2377440"/>
              <a:gd name="connsiteX1-15" fmla="*/ 2194560 w 2203388"/>
              <a:gd name="connsiteY1-16" fmla="*/ 137160 h 2377440"/>
              <a:gd name="connsiteX2-17" fmla="*/ 2049780 w 2203388"/>
              <a:gd name="connsiteY2-18" fmla="*/ 1965960 h 2377440"/>
              <a:gd name="connsiteX3-19" fmla="*/ 853440 w 2203388"/>
              <a:gd name="connsiteY3-20" fmla="*/ 2377440 h 2377440"/>
              <a:gd name="connsiteX4-21" fmla="*/ 0 w 2203388"/>
              <a:gd name="connsiteY4-22" fmla="*/ 2316480 h 2377440"/>
              <a:gd name="connsiteX5-23" fmla="*/ 22860 w 2203388"/>
              <a:gd name="connsiteY5-24" fmla="*/ 0 h 2377440"/>
              <a:gd name="connsiteX0-25" fmla="*/ 22860 w 2203388"/>
              <a:gd name="connsiteY0-26" fmla="*/ 0 h 2377440"/>
              <a:gd name="connsiteX1-27" fmla="*/ 2194560 w 2203388"/>
              <a:gd name="connsiteY1-28" fmla="*/ 137160 h 2377440"/>
              <a:gd name="connsiteX2-29" fmla="*/ 2049780 w 2203388"/>
              <a:gd name="connsiteY2-30" fmla="*/ 1965960 h 2377440"/>
              <a:gd name="connsiteX3-31" fmla="*/ 853440 w 2203388"/>
              <a:gd name="connsiteY3-32" fmla="*/ 2377440 h 2377440"/>
              <a:gd name="connsiteX4-33" fmla="*/ 0 w 2203388"/>
              <a:gd name="connsiteY4-34" fmla="*/ 2316480 h 2377440"/>
              <a:gd name="connsiteX5-35" fmla="*/ 22860 w 2203388"/>
              <a:gd name="connsiteY5-36" fmla="*/ 0 h 2377440"/>
              <a:gd name="connsiteX0-37" fmla="*/ 22860 w 2203388"/>
              <a:gd name="connsiteY0-38" fmla="*/ 0 h 2377440"/>
              <a:gd name="connsiteX1-39" fmla="*/ 2194560 w 2203388"/>
              <a:gd name="connsiteY1-40" fmla="*/ 137160 h 2377440"/>
              <a:gd name="connsiteX2-41" fmla="*/ 2049780 w 2203388"/>
              <a:gd name="connsiteY2-42" fmla="*/ 1965960 h 2377440"/>
              <a:gd name="connsiteX3-43" fmla="*/ 853440 w 2203388"/>
              <a:gd name="connsiteY3-44" fmla="*/ 2377440 h 2377440"/>
              <a:gd name="connsiteX4-45" fmla="*/ 0 w 2203388"/>
              <a:gd name="connsiteY4-46" fmla="*/ 2232248 h 2377440"/>
              <a:gd name="connsiteX5-47" fmla="*/ 22860 w 2203388"/>
              <a:gd name="connsiteY5-48" fmla="*/ 0 h 2377440"/>
              <a:gd name="connsiteX0-49" fmla="*/ 22860 w 2203388"/>
              <a:gd name="connsiteY0-50" fmla="*/ 0 h 2377440"/>
              <a:gd name="connsiteX1-51" fmla="*/ 2194560 w 2203388"/>
              <a:gd name="connsiteY1-52" fmla="*/ 137160 h 2377440"/>
              <a:gd name="connsiteX2-53" fmla="*/ 2049780 w 2203388"/>
              <a:gd name="connsiteY2-54" fmla="*/ 1965960 h 2377440"/>
              <a:gd name="connsiteX3-55" fmla="*/ 853440 w 2203388"/>
              <a:gd name="connsiteY3-56" fmla="*/ 2377440 h 2377440"/>
              <a:gd name="connsiteX4-57" fmla="*/ 0 w 2203388"/>
              <a:gd name="connsiteY4-58" fmla="*/ 2232248 h 2377440"/>
              <a:gd name="connsiteX5-59" fmla="*/ 22860 w 2203388"/>
              <a:gd name="connsiteY5-60" fmla="*/ 0 h 2377440"/>
              <a:gd name="connsiteX0-61" fmla="*/ 22860 w 2203388"/>
              <a:gd name="connsiteY0-62" fmla="*/ 0 h 2377440"/>
              <a:gd name="connsiteX1-63" fmla="*/ 2194560 w 2203388"/>
              <a:gd name="connsiteY1-64" fmla="*/ 137160 h 2377440"/>
              <a:gd name="connsiteX2-65" fmla="*/ 2049780 w 2203388"/>
              <a:gd name="connsiteY2-66" fmla="*/ 1965960 h 2377440"/>
              <a:gd name="connsiteX3-67" fmla="*/ 853440 w 2203388"/>
              <a:gd name="connsiteY3-68" fmla="*/ 2377440 h 2377440"/>
              <a:gd name="connsiteX4-69" fmla="*/ 0 w 2203388"/>
              <a:gd name="connsiteY4-70" fmla="*/ 2232248 h 2377440"/>
              <a:gd name="connsiteX5-71" fmla="*/ 22860 w 2203388"/>
              <a:gd name="connsiteY5-72" fmla="*/ 0 h 2377440"/>
              <a:gd name="connsiteX0-73" fmla="*/ 22860 w 2194560"/>
              <a:gd name="connsiteY0-74" fmla="*/ 0 h 2377440"/>
              <a:gd name="connsiteX1-75" fmla="*/ 2194560 w 2194560"/>
              <a:gd name="connsiteY1-76" fmla="*/ 137160 h 2377440"/>
              <a:gd name="connsiteX2-77" fmla="*/ 2049780 w 2194560"/>
              <a:gd name="connsiteY2-78" fmla="*/ 1965960 h 2377440"/>
              <a:gd name="connsiteX3-79" fmla="*/ 853440 w 2194560"/>
              <a:gd name="connsiteY3-80" fmla="*/ 2377440 h 2377440"/>
              <a:gd name="connsiteX4-81" fmla="*/ 0 w 2194560"/>
              <a:gd name="connsiteY4-82" fmla="*/ 2232248 h 2377440"/>
              <a:gd name="connsiteX5-83" fmla="*/ 22860 w 2194560"/>
              <a:gd name="connsiteY5-84" fmla="*/ 0 h 2377440"/>
              <a:gd name="connsiteX0-85" fmla="*/ 22860 w 2201801"/>
              <a:gd name="connsiteY0-86" fmla="*/ 0 h 2377440"/>
              <a:gd name="connsiteX1-87" fmla="*/ 2194560 w 2201801"/>
              <a:gd name="connsiteY1-88" fmla="*/ 137160 h 2377440"/>
              <a:gd name="connsiteX2-89" fmla="*/ 2049780 w 2201801"/>
              <a:gd name="connsiteY2-90" fmla="*/ 1965960 h 2377440"/>
              <a:gd name="connsiteX3-91" fmla="*/ 853440 w 2201801"/>
              <a:gd name="connsiteY3-92" fmla="*/ 2377440 h 2377440"/>
              <a:gd name="connsiteX4-93" fmla="*/ 0 w 2201801"/>
              <a:gd name="connsiteY4-94" fmla="*/ 2232248 h 2377440"/>
              <a:gd name="connsiteX5-95" fmla="*/ 22860 w 2201801"/>
              <a:gd name="connsiteY5-96" fmla="*/ 0 h 2377440"/>
              <a:gd name="connsiteX0-97" fmla="*/ 22860 w 2201801"/>
              <a:gd name="connsiteY0-98" fmla="*/ 0 h 2340260"/>
              <a:gd name="connsiteX1-99" fmla="*/ 2194560 w 2201801"/>
              <a:gd name="connsiteY1-100" fmla="*/ 137160 h 2340260"/>
              <a:gd name="connsiteX2-101" fmla="*/ 2049780 w 2201801"/>
              <a:gd name="connsiteY2-102" fmla="*/ 1965960 h 2340260"/>
              <a:gd name="connsiteX3-103" fmla="*/ 1080120 w 2201801"/>
              <a:gd name="connsiteY3-104" fmla="*/ 2340260 h 2340260"/>
              <a:gd name="connsiteX4-105" fmla="*/ 0 w 2201801"/>
              <a:gd name="connsiteY4-106" fmla="*/ 2232248 h 2340260"/>
              <a:gd name="connsiteX5-107" fmla="*/ 22860 w 2201801"/>
              <a:gd name="connsiteY5-108" fmla="*/ 0 h 2340260"/>
              <a:gd name="connsiteX0-109" fmla="*/ 22860 w 2201801"/>
              <a:gd name="connsiteY0-110" fmla="*/ 0 h 2340260"/>
              <a:gd name="connsiteX1-111" fmla="*/ 2194560 w 2201801"/>
              <a:gd name="connsiteY1-112" fmla="*/ 137160 h 2340260"/>
              <a:gd name="connsiteX2-113" fmla="*/ 2049780 w 2201801"/>
              <a:gd name="connsiteY2-114" fmla="*/ 1965960 h 2340260"/>
              <a:gd name="connsiteX3-115" fmla="*/ 1080120 w 2201801"/>
              <a:gd name="connsiteY3-116" fmla="*/ 2340260 h 2340260"/>
              <a:gd name="connsiteX4-117" fmla="*/ 0 w 2201801"/>
              <a:gd name="connsiteY4-118" fmla="*/ 2232248 h 2340260"/>
              <a:gd name="connsiteX5-119" fmla="*/ 22860 w 2201801"/>
              <a:gd name="connsiteY5-120" fmla="*/ 0 h 2340260"/>
              <a:gd name="connsiteX0-121" fmla="*/ 22860 w 2201801"/>
              <a:gd name="connsiteY0-122" fmla="*/ 0 h 2316104"/>
              <a:gd name="connsiteX1-123" fmla="*/ 2194560 w 2201801"/>
              <a:gd name="connsiteY1-124" fmla="*/ 137160 h 2316104"/>
              <a:gd name="connsiteX2-125" fmla="*/ 2049780 w 2201801"/>
              <a:gd name="connsiteY2-126" fmla="*/ 1965960 h 2316104"/>
              <a:gd name="connsiteX3-127" fmla="*/ 1116124 w 2201801"/>
              <a:gd name="connsiteY3-128" fmla="*/ 2304256 h 2316104"/>
              <a:gd name="connsiteX4-129" fmla="*/ 0 w 2201801"/>
              <a:gd name="connsiteY4-130" fmla="*/ 2232248 h 2316104"/>
              <a:gd name="connsiteX5-131" fmla="*/ 22860 w 2201801"/>
              <a:gd name="connsiteY5-132" fmla="*/ 0 h 2316104"/>
              <a:gd name="connsiteX0-133" fmla="*/ 216024 w 2201801"/>
              <a:gd name="connsiteY0-134" fmla="*/ 0 h 2280100"/>
              <a:gd name="connsiteX1-135" fmla="*/ 2194560 w 2201801"/>
              <a:gd name="connsiteY1-136" fmla="*/ 101156 h 2280100"/>
              <a:gd name="connsiteX2-137" fmla="*/ 2049780 w 2201801"/>
              <a:gd name="connsiteY2-138" fmla="*/ 1929956 h 2280100"/>
              <a:gd name="connsiteX3-139" fmla="*/ 1116124 w 2201801"/>
              <a:gd name="connsiteY3-140" fmla="*/ 2268252 h 2280100"/>
              <a:gd name="connsiteX4-141" fmla="*/ 0 w 2201801"/>
              <a:gd name="connsiteY4-142" fmla="*/ 2196244 h 2280100"/>
              <a:gd name="connsiteX5-143" fmla="*/ 216024 w 2201801"/>
              <a:gd name="connsiteY5-144" fmla="*/ 0 h 2280100"/>
              <a:gd name="connsiteX0-145" fmla="*/ 72008 w 2201801"/>
              <a:gd name="connsiteY0-146" fmla="*/ 0 h 2280100"/>
              <a:gd name="connsiteX1-147" fmla="*/ 2194560 w 2201801"/>
              <a:gd name="connsiteY1-148" fmla="*/ 101156 h 2280100"/>
              <a:gd name="connsiteX2-149" fmla="*/ 2049780 w 2201801"/>
              <a:gd name="connsiteY2-150" fmla="*/ 1929956 h 2280100"/>
              <a:gd name="connsiteX3-151" fmla="*/ 1116124 w 2201801"/>
              <a:gd name="connsiteY3-152" fmla="*/ 2268252 h 2280100"/>
              <a:gd name="connsiteX4-153" fmla="*/ 0 w 2201801"/>
              <a:gd name="connsiteY4-154" fmla="*/ 2196244 h 2280100"/>
              <a:gd name="connsiteX5-155" fmla="*/ 72008 w 2201801"/>
              <a:gd name="connsiteY5-156" fmla="*/ 0 h 2280100"/>
              <a:gd name="connsiteX0-157" fmla="*/ 72008 w 2201801"/>
              <a:gd name="connsiteY0-158" fmla="*/ 0 h 2280100"/>
              <a:gd name="connsiteX1-159" fmla="*/ 2194560 w 2201801"/>
              <a:gd name="connsiteY1-160" fmla="*/ 101156 h 2280100"/>
              <a:gd name="connsiteX2-161" fmla="*/ 2049780 w 2201801"/>
              <a:gd name="connsiteY2-162" fmla="*/ 1929956 h 2280100"/>
              <a:gd name="connsiteX3-163" fmla="*/ 1116124 w 2201801"/>
              <a:gd name="connsiteY3-164" fmla="*/ 2268252 h 2280100"/>
              <a:gd name="connsiteX4-165" fmla="*/ 0 w 2201801"/>
              <a:gd name="connsiteY4-166" fmla="*/ 2196244 h 2280100"/>
              <a:gd name="connsiteX5-167" fmla="*/ 72008 w 2201801"/>
              <a:gd name="connsiteY5-168" fmla="*/ 0 h 2280100"/>
              <a:gd name="connsiteX0-169" fmla="*/ 72008 w 2201801"/>
              <a:gd name="connsiteY0-170" fmla="*/ 0 h 2280100"/>
              <a:gd name="connsiteX1-171" fmla="*/ 2194560 w 2201801"/>
              <a:gd name="connsiteY1-172" fmla="*/ 101156 h 2280100"/>
              <a:gd name="connsiteX2-173" fmla="*/ 2049780 w 2201801"/>
              <a:gd name="connsiteY2-174" fmla="*/ 1929956 h 2280100"/>
              <a:gd name="connsiteX3-175" fmla="*/ 1116124 w 2201801"/>
              <a:gd name="connsiteY3-176" fmla="*/ 2268252 h 2280100"/>
              <a:gd name="connsiteX4-177" fmla="*/ 0 w 2201801"/>
              <a:gd name="connsiteY4-178" fmla="*/ 2196244 h 2280100"/>
              <a:gd name="connsiteX5-179" fmla="*/ 72008 w 2201801"/>
              <a:gd name="connsiteY5-180" fmla="*/ 0 h 2280100"/>
              <a:gd name="connsiteX0-181" fmla="*/ 144016 w 2201801"/>
              <a:gd name="connsiteY0-182" fmla="*/ 0 h 2244096"/>
              <a:gd name="connsiteX1-183" fmla="*/ 2194560 w 2201801"/>
              <a:gd name="connsiteY1-184" fmla="*/ 65152 h 2244096"/>
              <a:gd name="connsiteX2-185" fmla="*/ 2049780 w 2201801"/>
              <a:gd name="connsiteY2-186" fmla="*/ 1893952 h 2244096"/>
              <a:gd name="connsiteX3-187" fmla="*/ 1116124 w 2201801"/>
              <a:gd name="connsiteY3-188" fmla="*/ 2232248 h 2244096"/>
              <a:gd name="connsiteX4-189" fmla="*/ 0 w 2201801"/>
              <a:gd name="connsiteY4-190" fmla="*/ 2160240 h 2244096"/>
              <a:gd name="connsiteX5-191" fmla="*/ 144016 w 2201801"/>
              <a:gd name="connsiteY5-192" fmla="*/ 0 h 2244096"/>
              <a:gd name="connsiteX0-193" fmla="*/ 144016 w 2201801"/>
              <a:gd name="connsiteY0-194" fmla="*/ 0 h 2244096"/>
              <a:gd name="connsiteX1-195" fmla="*/ 2194560 w 2201801"/>
              <a:gd name="connsiteY1-196" fmla="*/ 65152 h 2244096"/>
              <a:gd name="connsiteX2-197" fmla="*/ 2049780 w 2201801"/>
              <a:gd name="connsiteY2-198" fmla="*/ 1893952 h 2244096"/>
              <a:gd name="connsiteX3-199" fmla="*/ 1116124 w 2201801"/>
              <a:gd name="connsiteY3-200" fmla="*/ 2232248 h 2244096"/>
              <a:gd name="connsiteX4-201" fmla="*/ 0 w 2201801"/>
              <a:gd name="connsiteY4-202" fmla="*/ 2160240 h 2244096"/>
              <a:gd name="connsiteX5-203" fmla="*/ 144016 w 2201801"/>
              <a:gd name="connsiteY5-204" fmla="*/ 0 h 2244096"/>
              <a:gd name="connsiteX0-205" fmla="*/ 144016 w 2201801"/>
              <a:gd name="connsiteY0-206" fmla="*/ 0 h 2244096"/>
              <a:gd name="connsiteX1-207" fmla="*/ 2194560 w 2201801"/>
              <a:gd name="connsiteY1-208" fmla="*/ 65152 h 2244096"/>
              <a:gd name="connsiteX2-209" fmla="*/ 2049780 w 2201801"/>
              <a:gd name="connsiteY2-210" fmla="*/ 1893952 h 2244096"/>
              <a:gd name="connsiteX3-211" fmla="*/ 1116124 w 2201801"/>
              <a:gd name="connsiteY3-212" fmla="*/ 2232248 h 2244096"/>
              <a:gd name="connsiteX4-213" fmla="*/ 0 w 2201801"/>
              <a:gd name="connsiteY4-214" fmla="*/ 2160240 h 2244096"/>
              <a:gd name="connsiteX5-215" fmla="*/ 144016 w 2201801"/>
              <a:gd name="connsiteY5-216" fmla="*/ 0 h 2244096"/>
              <a:gd name="connsiteX0-217" fmla="*/ 144016 w 2201801"/>
              <a:gd name="connsiteY0-218" fmla="*/ 0 h 2244096"/>
              <a:gd name="connsiteX1-219" fmla="*/ 2194560 w 2201801"/>
              <a:gd name="connsiteY1-220" fmla="*/ 65152 h 2244096"/>
              <a:gd name="connsiteX2-221" fmla="*/ 2049780 w 2201801"/>
              <a:gd name="connsiteY2-222" fmla="*/ 1893952 h 2244096"/>
              <a:gd name="connsiteX3-223" fmla="*/ 1116124 w 2201801"/>
              <a:gd name="connsiteY3-224" fmla="*/ 2232248 h 2244096"/>
              <a:gd name="connsiteX4-225" fmla="*/ 0 w 2201801"/>
              <a:gd name="connsiteY4-226" fmla="*/ 2160240 h 2244096"/>
              <a:gd name="connsiteX5-227" fmla="*/ 144016 w 2201801"/>
              <a:gd name="connsiteY5-228" fmla="*/ 0 h 2244096"/>
              <a:gd name="connsiteX0-229" fmla="*/ 144016 w 2201801"/>
              <a:gd name="connsiteY0-230" fmla="*/ 0 h 2244096"/>
              <a:gd name="connsiteX1-231" fmla="*/ 2194560 w 2201801"/>
              <a:gd name="connsiteY1-232" fmla="*/ 65152 h 2244096"/>
              <a:gd name="connsiteX2-233" fmla="*/ 2049780 w 2201801"/>
              <a:gd name="connsiteY2-234" fmla="*/ 1893952 h 2244096"/>
              <a:gd name="connsiteX3-235" fmla="*/ 1116124 w 2201801"/>
              <a:gd name="connsiteY3-236" fmla="*/ 2232248 h 2244096"/>
              <a:gd name="connsiteX4-237" fmla="*/ 0 w 2201801"/>
              <a:gd name="connsiteY4-238" fmla="*/ 2160240 h 2244096"/>
              <a:gd name="connsiteX5-239" fmla="*/ 144016 w 2201801"/>
              <a:gd name="connsiteY5-240" fmla="*/ 0 h 2244096"/>
              <a:gd name="connsiteX0-241" fmla="*/ 144016 w 2201801"/>
              <a:gd name="connsiteY0-242" fmla="*/ 0 h 2244096"/>
              <a:gd name="connsiteX1-243" fmla="*/ 2194560 w 2201801"/>
              <a:gd name="connsiteY1-244" fmla="*/ 65152 h 2244096"/>
              <a:gd name="connsiteX2-245" fmla="*/ 2049780 w 2201801"/>
              <a:gd name="connsiteY2-246" fmla="*/ 1893952 h 2244096"/>
              <a:gd name="connsiteX3-247" fmla="*/ 1116124 w 2201801"/>
              <a:gd name="connsiteY3-248" fmla="*/ 2232248 h 2244096"/>
              <a:gd name="connsiteX4-249" fmla="*/ 0 w 2201801"/>
              <a:gd name="connsiteY4-250" fmla="*/ 2160240 h 2244096"/>
              <a:gd name="connsiteX5-251" fmla="*/ 144016 w 2201801"/>
              <a:gd name="connsiteY5-252" fmla="*/ 0 h 2244096"/>
              <a:gd name="connsiteX0-253" fmla="*/ 144016 w 2201801"/>
              <a:gd name="connsiteY0-254" fmla="*/ 0 h 2244096"/>
              <a:gd name="connsiteX1-255" fmla="*/ 2194560 w 2201801"/>
              <a:gd name="connsiteY1-256" fmla="*/ 65152 h 2244096"/>
              <a:gd name="connsiteX2-257" fmla="*/ 2049780 w 2201801"/>
              <a:gd name="connsiteY2-258" fmla="*/ 1893952 h 2244096"/>
              <a:gd name="connsiteX3-259" fmla="*/ 1116124 w 2201801"/>
              <a:gd name="connsiteY3-260" fmla="*/ 2232248 h 2244096"/>
              <a:gd name="connsiteX4-261" fmla="*/ 0 w 2201801"/>
              <a:gd name="connsiteY4-262" fmla="*/ 2160240 h 2244096"/>
              <a:gd name="connsiteX5-263" fmla="*/ 144016 w 2201801"/>
              <a:gd name="connsiteY5-264" fmla="*/ 0 h 2244096"/>
              <a:gd name="connsiteX0-265" fmla="*/ 144016 w 2201801"/>
              <a:gd name="connsiteY0-266" fmla="*/ 0 h 2232248"/>
              <a:gd name="connsiteX1-267" fmla="*/ 2194560 w 2201801"/>
              <a:gd name="connsiteY1-268" fmla="*/ 65152 h 2232248"/>
              <a:gd name="connsiteX2-269" fmla="*/ 2049780 w 2201801"/>
              <a:gd name="connsiteY2-270" fmla="*/ 1893952 h 2232248"/>
              <a:gd name="connsiteX3-271" fmla="*/ 1116124 w 2201801"/>
              <a:gd name="connsiteY3-272" fmla="*/ 2232248 h 2232248"/>
              <a:gd name="connsiteX4-273" fmla="*/ 0 w 2201801"/>
              <a:gd name="connsiteY4-274" fmla="*/ 2160240 h 2232248"/>
              <a:gd name="connsiteX5-275" fmla="*/ 144016 w 2201801"/>
              <a:gd name="connsiteY5-276" fmla="*/ 0 h 2232248"/>
              <a:gd name="connsiteX0-277" fmla="*/ 144016 w 2201801"/>
              <a:gd name="connsiteY0-278" fmla="*/ 0 h 2232248"/>
              <a:gd name="connsiteX1-279" fmla="*/ 2194560 w 2201801"/>
              <a:gd name="connsiteY1-280" fmla="*/ 65152 h 2232248"/>
              <a:gd name="connsiteX2-281" fmla="*/ 2049780 w 2201801"/>
              <a:gd name="connsiteY2-282" fmla="*/ 1893952 h 2232248"/>
              <a:gd name="connsiteX3-283" fmla="*/ 1116124 w 2201801"/>
              <a:gd name="connsiteY3-284" fmla="*/ 2232248 h 2232248"/>
              <a:gd name="connsiteX4-285" fmla="*/ 0 w 2201801"/>
              <a:gd name="connsiteY4-286" fmla="*/ 2160240 h 2232248"/>
              <a:gd name="connsiteX5-287" fmla="*/ 144016 w 2201801"/>
              <a:gd name="connsiteY5-288" fmla="*/ 0 h 2232248"/>
              <a:gd name="connsiteX0-289" fmla="*/ 144016 w 2201801"/>
              <a:gd name="connsiteY0-290" fmla="*/ 0 h 2232248"/>
              <a:gd name="connsiteX1-291" fmla="*/ 2194560 w 2201801"/>
              <a:gd name="connsiteY1-292" fmla="*/ 65152 h 2232248"/>
              <a:gd name="connsiteX2-293" fmla="*/ 2049780 w 2201801"/>
              <a:gd name="connsiteY2-294" fmla="*/ 1893952 h 2232248"/>
              <a:gd name="connsiteX3-295" fmla="*/ 1116124 w 2201801"/>
              <a:gd name="connsiteY3-296" fmla="*/ 2232248 h 2232248"/>
              <a:gd name="connsiteX4-297" fmla="*/ 0 w 2201801"/>
              <a:gd name="connsiteY4-298" fmla="*/ 2160240 h 2232248"/>
              <a:gd name="connsiteX5-299" fmla="*/ 144016 w 2201801"/>
              <a:gd name="connsiteY5-300" fmla="*/ 0 h 2232248"/>
              <a:gd name="connsiteX0-301" fmla="*/ 180020 w 2201801"/>
              <a:gd name="connsiteY0-302" fmla="*/ 0 h 2232248"/>
              <a:gd name="connsiteX1-303" fmla="*/ 2194560 w 2201801"/>
              <a:gd name="connsiteY1-304" fmla="*/ 65152 h 2232248"/>
              <a:gd name="connsiteX2-305" fmla="*/ 2049780 w 2201801"/>
              <a:gd name="connsiteY2-306" fmla="*/ 1893952 h 2232248"/>
              <a:gd name="connsiteX3-307" fmla="*/ 1116124 w 2201801"/>
              <a:gd name="connsiteY3-308" fmla="*/ 2232248 h 2232248"/>
              <a:gd name="connsiteX4-309" fmla="*/ 0 w 2201801"/>
              <a:gd name="connsiteY4-310" fmla="*/ 2160240 h 2232248"/>
              <a:gd name="connsiteX5-311" fmla="*/ 180020 w 2201801"/>
              <a:gd name="connsiteY5-312" fmla="*/ 0 h 2232248"/>
              <a:gd name="connsiteX0-313" fmla="*/ 180020 w 2201801"/>
              <a:gd name="connsiteY0-314" fmla="*/ 0 h 2232248"/>
              <a:gd name="connsiteX1-315" fmla="*/ 2194560 w 2201801"/>
              <a:gd name="connsiteY1-316" fmla="*/ 65152 h 2232248"/>
              <a:gd name="connsiteX2-317" fmla="*/ 2049780 w 2201801"/>
              <a:gd name="connsiteY2-318" fmla="*/ 1893952 h 2232248"/>
              <a:gd name="connsiteX3-319" fmla="*/ 1116124 w 2201801"/>
              <a:gd name="connsiteY3-320" fmla="*/ 2232248 h 2232248"/>
              <a:gd name="connsiteX4-321" fmla="*/ 0 w 2201801"/>
              <a:gd name="connsiteY4-322" fmla="*/ 2160240 h 2232248"/>
              <a:gd name="connsiteX5-323" fmla="*/ 180020 w 2201801"/>
              <a:gd name="connsiteY5-324" fmla="*/ 0 h 2232248"/>
              <a:gd name="connsiteX0-325" fmla="*/ 180020 w 2201801"/>
              <a:gd name="connsiteY0-326" fmla="*/ 0 h 2232248"/>
              <a:gd name="connsiteX1-327" fmla="*/ 2196244 w 2201801"/>
              <a:gd name="connsiteY1-328" fmla="*/ 36004 h 2232248"/>
              <a:gd name="connsiteX2-329" fmla="*/ 2049780 w 2201801"/>
              <a:gd name="connsiteY2-330" fmla="*/ 1893952 h 2232248"/>
              <a:gd name="connsiteX3-331" fmla="*/ 1116124 w 2201801"/>
              <a:gd name="connsiteY3-332" fmla="*/ 2232248 h 2232248"/>
              <a:gd name="connsiteX4-333" fmla="*/ 0 w 2201801"/>
              <a:gd name="connsiteY4-334" fmla="*/ 2160240 h 2232248"/>
              <a:gd name="connsiteX5-335" fmla="*/ 180020 w 2201801"/>
              <a:gd name="connsiteY5-336" fmla="*/ 0 h 2232248"/>
              <a:gd name="connsiteX0-337" fmla="*/ 180020 w 2201801"/>
              <a:gd name="connsiteY0-338" fmla="*/ 0 h 2232248"/>
              <a:gd name="connsiteX1-339" fmla="*/ 2196244 w 2201801"/>
              <a:gd name="connsiteY1-340" fmla="*/ 36004 h 2232248"/>
              <a:gd name="connsiteX2-341" fmla="*/ 2049780 w 2201801"/>
              <a:gd name="connsiteY2-342" fmla="*/ 1893952 h 2232248"/>
              <a:gd name="connsiteX3-343" fmla="*/ 1116124 w 2201801"/>
              <a:gd name="connsiteY3-344" fmla="*/ 2232248 h 2232248"/>
              <a:gd name="connsiteX4-345" fmla="*/ 0 w 2201801"/>
              <a:gd name="connsiteY4-346" fmla="*/ 2160240 h 2232248"/>
              <a:gd name="connsiteX5-347" fmla="*/ 180020 w 2201801"/>
              <a:gd name="connsiteY5-348" fmla="*/ 0 h 2232248"/>
              <a:gd name="connsiteX0-349" fmla="*/ 180020 w 2196244"/>
              <a:gd name="connsiteY0-350" fmla="*/ 0 h 2232248"/>
              <a:gd name="connsiteX1-351" fmla="*/ 2196244 w 2196244"/>
              <a:gd name="connsiteY1-352" fmla="*/ 36004 h 2232248"/>
              <a:gd name="connsiteX2-353" fmla="*/ 2049780 w 2196244"/>
              <a:gd name="connsiteY2-354" fmla="*/ 1893952 h 2232248"/>
              <a:gd name="connsiteX3-355" fmla="*/ 1116124 w 2196244"/>
              <a:gd name="connsiteY3-356" fmla="*/ 2232248 h 2232248"/>
              <a:gd name="connsiteX4-357" fmla="*/ 0 w 2196244"/>
              <a:gd name="connsiteY4-358" fmla="*/ 2160240 h 2232248"/>
              <a:gd name="connsiteX5-359" fmla="*/ 180020 w 2196244"/>
              <a:gd name="connsiteY5-360" fmla="*/ 0 h 2232248"/>
              <a:gd name="connsiteX0-361" fmla="*/ 180020 w 2196244"/>
              <a:gd name="connsiteY0-362" fmla="*/ 0 h 2232248"/>
              <a:gd name="connsiteX1-363" fmla="*/ 2196244 w 2196244"/>
              <a:gd name="connsiteY1-364" fmla="*/ 36004 h 2232248"/>
              <a:gd name="connsiteX2-365" fmla="*/ 2049780 w 2196244"/>
              <a:gd name="connsiteY2-366" fmla="*/ 1893952 h 2232248"/>
              <a:gd name="connsiteX3-367" fmla="*/ 1116124 w 2196244"/>
              <a:gd name="connsiteY3-368" fmla="*/ 2232248 h 2232248"/>
              <a:gd name="connsiteX4-369" fmla="*/ 0 w 2196244"/>
              <a:gd name="connsiteY4-370" fmla="*/ 2160240 h 2232248"/>
              <a:gd name="connsiteX5-371" fmla="*/ 180020 w 2196244"/>
              <a:gd name="connsiteY5-372" fmla="*/ 0 h 2232248"/>
              <a:gd name="connsiteX0-373" fmla="*/ 180020 w 2196244"/>
              <a:gd name="connsiteY0-374" fmla="*/ 0 h 2232248"/>
              <a:gd name="connsiteX1-375" fmla="*/ 2196244 w 2196244"/>
              <a:gd name="connsiteY1-376" fmla="*/ 36004 h 2232248"/>
              <a:gd name="connsiteX2-377" fmla="*/ 2049780 w 2196244"/>
              <a:gd name="connsiteY2-378" fmla="*/ 1893952 h 2232248"/>
              <a:gd name="connsiteX3-379" fmla="*/ 1116124 w 2196244"/>
              <a:gd name="connsiteY3-380" fmla="*/ 2232248 h 2232248"/>
              <a:gd name="connsiteX4-381" fmla="*/ 0 w 2196244"/>
              <a:gd name="connsiteY4-382" fmla="*/ 2160240 h 2232248"/>
              <a:gd name="connsiteX5-383" fmla="*/ 180020 w 2196244"/>
              <a:gd name="connsiteY5-384" fmla="*/ 0 h 2232248"/>
              <a:gd name="connsiteX0-385" fmla="*/ 180020 w 2196244"/>
              <a:gd name="connsiteY0-386" fmla="*/ 0 h 2232248"/>
              <a:gd name="connsiteX1-387" fmla="*/ 2196244 w 2196244"/>
              <a:gd name="connsiteY1-388" fmla="*/ 36004 h 2232248"/>
              <a:gd name="connsiteX2-389" fmla="*/ 2049780 w 2196244"/>
              <a:gd name="connsiteY2-390" fmla="*/ 1893952 h 2232248"/>
              <a:gd name="connsiteX3-391" fmla="*/ 1116124 w 2196244"/>
              <a:gd name="connsiteY3-392" fmla="*/ 2232248 h 2232248"/>
              <a:gd name="connsiteX4-393" fmla="*/ 0 w 2196244"/>
              <a:gd name="connsiteY4-394" fmla="*/ 2160240 h 2232248"/>
              <a:gd name="connsiteX5-395" fmla="*/ 180020 w 2196244"/>
              <a:gd name="connsiteY5-396" fmla="*/ 0 h 2232248"/>
              <a:gd name="connsiteX0-397" fmla="*/ 180020 w 2196244"/>
              <a:gd name="connsiteY0-398" fmla="*/ 0 h 2302394"/>
              <a:gd name="connsiteX1-399" fmla="*/ 2196244 w 2196244"/>
              <a:gd name="connsiteY1-400" fmla="*/ 36004 h 2302394"/>
              <a:gd name="connsiteX2-401" fmla="*/ 2049780 w 2196244"/>
              <a:gd name="connsiteY2-402" fmla="*/ 1893952 h 2302394"/>
              <a:gd name="connsiteX3-403" fmla="*/ 1116124 w 2196244"/>
              <a:gd name="connsiteY3-404" fmla="*/ 2232248 h 2302394"/>
              <a:gd name="connsiteX4-405" fmla="*/ 0 w 2196244"/>
              <a:gd name="connsiteY4-406" fmla="*/ 2160240 h 2302394"/>
              <a:gd name="connsiteX5-407" fmla="*/ 180020 w 2196244"/>
              <a:gd name="connsiteY5-408" fmla="*/ 0 h 23023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96244" h="2302394">
                <a:moveTo>
                  <a:pt x="180020" y="0"/>
                </a:moveTo>
                <a:cubicBezTo>
                  <a:pt x="857309" y="70607"/>
                  <a:pt x="1482827" y="69527"/>
                  <a:pt x="2196244" y="36004"/>
                </a:cubicBezTo>
                <a:cubicBezTo>
                  <a:pt x="2181324" y="633028"/>
                  <a:pt x="2129347" y="1853427"/>
                  <a:pt x="2049780" y="1893952"/>
                </a:cubicBezTo>
                <a:cubicBezTo>
                  <a:pt x="1651000" y="2031112"/>
                  <a:pt x="1551293" y="2137976"/>
                  <a:pt x="1116124" y="2232248"/>
                </a:cubicBezTo>
                <a:cubicBezTo>
                  <a:pt x="697811" y="2302394"/>
                  <a:pt x="386738" y="2168927"/>
                  <a:pt x="0" y="2160240"/>
                </a:cubicBezTo>
                <a:cubicBezTo>
                  <a:pt x="112494" y="1412821"/>
                  <a:pt x="149009" y="847792"/>
                  <a:pt x="180020" y="0"/>
                </a:cubicBezTo>
                <a:close/>
              </a:path>
            </a:pathLst>
          </a:custGeom>
          <a:solidFill>
            <a:schemeClr val="bg1"/>
          </a:solidFill>
          <a:ln w="50800">
            <a:solidFill>
              <a:schemeClr val="accent6">
                <a:lumMod val="50000"/>
              </a:schemeClr>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endParaRPr lang="ko-KR" altLang="en-US">
              <a:solidFill>
                <a:prstClr val="black"/>
              </a:solidFill>
              <a:latin typeface="Arial" panose="020B0604020202020204" pitchFamily="34" charset="0"/>
              <a:ea typeface="+mn-ea"/>
              <a:cs typeface="+mn-ea"/>
              <a:sym typeface="Arial" panose="020B0604020202020204" pitchFamily="34" charset="0"/>
            </a:endParaRPr>
          </a:p>
        </p:txBody>
      </p:sp>
      <p:sp>
        <p:nvSpPr>
          <p:cNvPr id="5" name="자유형 87"/>
          <p:cNvSpPr/>
          <p:nvPr/>
        </p:nvSpPr>
        <p:spPr bwMode="auto">
          <a:xfrm>
            <a:off x="2692836" y="4704186"/>
            <a:ext cx="841975" cy="578942"/>
          </a:xfrm>
          <a:custGeom>
            <a:avLst/>
            <a:gdLst>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1" fmla="*/ 0 w 1104900"/>
              <a:gd name="connsiteY0-2" fmla="*/ 655320 h 716248"/>
              <a:gd name="connsiteX1-3" fmla="*/ 807720 w 1104900"/>
              <a:gd name="connsiteY1-4" fmla="*/ 0 h 716248"/>
              <a:gd name="connsiteX2-5" fmla="*/ 1104900 w 1104900"/>
              <a:gd name="connsiteY2-6" fmla="*/ 274320 h 716248"/>
              <a:gd name="connsiteX3-7" fmla="*/ 0 w 1104900"/>
              <a:gd name="connsiteY3-8" fmla="*/ 655320 h 716248"/>
              <a:gd name="connsiteX0-9" fmla="*/ 0 w 1104900"/>
              <a:gd name="connsiteY0-10" fmla="*/ 655320 h 716248"/>
              <a:gd name="connsiteX1-11" fmla="*/ 807720 w 1104900"/>
              <a:gd name="connsiteY1-12" fmla="*/ 0 h 716248"/>
              <a:gd name="connsiteX2-13" fmla="*/ 1104900 w 1104900"/>
              <a:gd name="connsiteY2-14" fmla="*/ 274320 h 716248"/>
              <a:gd name="connsiteX3-15" fmla="*/ 0 w 1104900"/>
              <a:gd name="connsiteY3-16" fmla="*/ 655320 h 716248"/>
              <a:gd name="connsiteX0-17" fmla="*/ 0 w 1104900"/>
              <a:gd name="connsiteY0-18" fmla="*/ 655320 h 716248"/>
              <a:gd name="connsiteX1-19" fmla="*/ 807720 w 1104900"/>
              <a:gd name="connsiteY1-20" fmla="*/ 0 h 716248"/>
              <a:gd name="connsiteX2-21" fmla="*/ 1104900 w 1104900"/>
              <a:gd name="connsiteY2-22" fmla="*/ 274320 h 716248"/>
              <a:gd name="connsiteX3-23" fmla="*/ 0 w 1104900"/>
              <a:gd name="connsiteY3-24" fmla="*/ 655320 h 716248"/>
              <a:gd name="connsiteX0-25" fmla="*/ 0 w 1104900"/>
              <a:gd name="connsiteY0-26" fmla="*/ 655320 h 655320"/>
              <a:gd name="connsiteX1-27" fmla="*/ 807720 w 1104900"/>
              <a:gd name="connsiteY1-28" fmla="*/ 0 h 655320"/>
              <a:gd name="connsiteX2-29" fmla="*/ 1104900 w 1104900"/>
              <a:gd name="connsiteY2-30" fmla="*/ 274320 h 655320"/>
              <a:gd name="connsiteX3-31" fmla="*/ 0 w 1104900"/>
              <a:gd name="connsiteY3-32" fmla="*/ 655320 h 655320"/>
              <a:gd name="connsiteX0-33" fmla="*/ 0 w 1104900"/>
              <a:gd name="connsiteY0-34" fmla="*/ 655320 h 655320"/>
              <a:gd name="connsiteX1-35" fmla="*/ 807720 w 1104900"/>
              <a:gd name="connsiteY1-36" fmla="*/ 0 h 655320"/>
              <a:gd name="connsiteX2-37" fmla="*/ 1104900 w 1104900"/>
              <a:gd name="connsiteY2-38" fmla="*/ 274320 h 655320"/>
              <a:gd name="connsiteX3-39" fmla="*/ 0 w 1104900"/>
              <a:gd name="connsiteY3-40" fmla="*/ 655320 h 655320"/>
              <a:gd name="connsiteX0-41" fmla="*/ 0 w 1104900"/>
              <a:gd name="connsiteY0-42" fmla="*/ 655320 h 655320"/>
              <a:gd name="connsiteX1-43" fmla="*/ 807720 w 1104900"/>
              <a:gd name="connsiteY1-44" fmla="*/ 0 h 655320"/>
              <a:gd name="connsiteX2-45" fmla="*/ 1104900 w 1104900"/>
              <a:gd name="connsiteY2-46" fmla="*/ 274320 h 655320"/>
              <a:gd name="connsiteX3-47" fmla="*/ 0 w 1104900"/>
              <a:gd name="connsiteY3-48" fmla="*/ 655320 h 655320"/>
              <a:gd name="connsiteX0-49" fmla="*/ 0 w 1104900"/>
              <a:gd name="connsiteY0-50" fmla="*/ 655320 h 655320"/>
              <a:gd name="connsiteX1-51" fmla="*/ 807720 w 1104900"/>
              <a:gd name="connsiteY1-52" fmla="*/ 0 h 655320"/>
              <a:gd name="connsiteX2-53" fmla="*/ 1104900 w 1104900"/>
              <a:gd name="connsiteY2-54" fmla="*/ 274320 h 655320"/>
              <a:gd name="connsiteX3-55" fmla="*/ 0 w 1104900"/>
              <a:gd name="connsiteY3-56" fmla="*/ 655320 h 655320"/>
              <a:gd name="connsiteX0-57" fmla="*/ 0 w 1104900"/>
              <a:gd name="connsiteY0-58" fmla="*/ 655320 h 655320"/>
              <a:gd name="connsiteX1-59" fmla="*/ 807720 w 1104900"/>
              <a:gd name="connsiteY1-60" fmla="*/ 0 h 655320"/>
              <a:gd name="connsiteX2-61" fmla="*/ 1104900 w 1104900"/>
              <a:gd name="connsiteY2-62" fmla="*/ 274320 h 655320"/>
              <a:gd name="connsiteX3-63" fmla="*/ 0 w 1104900"/>
              <a:gd name="connsiteY3-64" fmla="*/ 655320 h 655320"/>
              <a:gd name="connsiteX0-65" fmla="*/ 0 w 1104900"/>
              <a:gd name="connsiteY0-66" fmla="*/ 655320 h 655320"/>
              <a:gd name="connsiteX1-67" fmla="*/ 807720 w 1104900"/>
              <a:gd name="connsiteY1-68" fmla="*/ 0 h 655320"/>
              <a:gd name="connsiteX2-69" fmla="*/ 1104900 w 1104900"/>
              <a:gd name="connsiteY2-70" fmla="*/ 274320 h 655320"/>
              <a:gd name="connsiteX3-71" fmla="*/ 0 w 1104900"/>
              <a:gd name="connsiteY3-72" fmla="*/ 655320 h 655320"/>
              <a:gd name="connsiteX0-73" fmla="*/ 0 w 1124187"/>
              <a:gd name="connsiteY0-74" fmla="*/ 684497 h 684497"/>
              <a:gd name="connsiteX1-75" fmla="*/ 827007 w 1124187"/>
              <a:gd name="connsiteY1-76" fmla="*/ 0 h 684497"/>
              <a:gd name="connsiteX2-77" fmla="*/ 1124187 w 1124187"/>
              <a:gd name="connsiteY2-78" fmla="*/ 274320 h 684497"/>
              <a:gd name="connsiteX3-79" fmla="*/ 0 w 1124187"/>
              <a:gd name="connsiteY3-80" fmla="*/ 684497 h 684497"/>
              <a:gd name="connsiteX0-81" fmla="*/ 0 w 1124187"/>
              <a:gd name="connsiteY0-82" fmla="*/ 684497 h 684497"/>
              <a:gd name="connsiteX1-83" fmla="*/ 827007 w 1124187"/>
              <a:gd name="connsiteY1-84" fmla="*/ 0 h 684497"/>
              <a:gd name="connsiteX2-85" fmla="*/ 1124187 w 1124187"/>
              <a:gd name="connsiteY2-86" fmla="*/ 274320 h 684497"/>
              <a:gd name="connsiteX3-87" fmla="*/ 0 w 1124187"/>
              <a:gd name="connsiteY3-88" fmla="*/ 684497 h 684497"/>
              <a:gd name="connsiteX0-89" fmla="*/ 0 w 1124187"/>
              <a:gd name="connsiteY0-90" fmla="*/ 684497 h 684497"/>
              <a:gd name="connsiteX1-91" fmla="*/ 827007 w 1124187"/>
              <a:gd name="connsiteY1-92" fmla="*/ 0 h 684497"/>
              <a:gd name="connsiteX2-93" fmla="*/ 1124187 w 1124187"/>
              <a:gd name="connsiteY2-94" fmla="*/ 274320 h 684497"/>
              <a:gd name="connsiteX3-95" fmla="*/ 0 w 1124187"/>
              <a:gd name="connsiteY3-96" fmla="*/ 684497 h 684497"/>
              <a:gd name="connsiteX0-97" fmla="*/ 0 w 1124187"/>
              <a:gd name="connsiteY0-98" fmla="*/ 684497 h 684497"/>
              <a:gd name="connsiteX1-99" fmla="*/ 827007 w 1124187"/>
              <a:gd name="connsiteY1-100" fmla="*/ 0 h 684497"/>
              <a:gd name="connsiteX2-101" fmla="*/ 1124187 w 1124187"/>
              <a:gd name="connsiteY2-102" fmla="*/ 274320 h 684497"/>
              <a:gd name="connsiteX3-103" fmla="*/ 0 w 1124187"/>
              <a:gd name="connsiteY3-104" fmla="*/ 684497 h 684497"/>
              <a:gd name="connsiteX0-105" fmla="*/ 0 w 1125193"/>
              <a:gd name="connsiteY0-106" fmla="*/ 684497 h 684497"/>
              <a:gd name="connsiteX1-107" fmla="*/ 827007 w 1125193"/>
              <a:gd name="connsiteY1-108" fmla="*/ 0 h 684497"/>
              <a:gd name="connsiteX2-109" fmla="*/ 1125193 w 1125193"/>
              <a:gd name="connsiteY2-110" fmla="*/ 302186 h 684497"/>
              <a:gd name="connsiteX3-111" fmla="*/ 0 w 1125193"/>
              <a:gd name="connsiteY3-112" fmla="*/ 684497 h 684497"/>
              <a:gd name="connsiteX0-113" fmla="*/ 0 w 1109869"/>
              <a:gd name="connsiteY0-114" fmla="*/ 684497 h 684497"/>
              <a:gd name="connsiteX1-115" fmla="*/ 827007 w 1109869"/>
              <a:gd name="connsiteY1-116" fmla="*/ 0 h 684497"/>
              <a:gd name="connsiteX2-117" fmla="*/ 1109869 w 1109869"/>
              <a:gd name="connsiteY2-118" fmla="*/ 293334 h 684497"/>
              <a:gd name="connsiteX3-119" fmla="*/ 0 w 1109869"/>
              <a:gd name="connsiteY3-120" fmla="*/ 684497 h 684497"/>
              <a:gd name="connsiteX0-121" fmla="*/ 0 w 1111718"/>
              <a:gd name="connsiteY0-122" fmla="*/ 684497 h 684497"/>
              <a:gd name="connsiteX1-123" fmla="*/ 827007 w 1111718"/>
              <a:gd name="connsiteY1-124" fmla="*/ 0 h 684497"/>
              <a:gd name="connsiteX2-125" fmla="*/ 1111718 w 1111718"/>
              <a:gd name="connsiteY2-126" fmla="*/ 287291 h 684497"/>
              <a:gd name="connsiteX3-127" fmla="*/ 0 w 1111718"/>
              <a:gd name="connsiteY3-128" fmla="*/ 684497 h 684497"/>
              <a:gd name="connsiteX0-129" fmla="*/ 0 w 1113567"/>
              <a:gd name="connsiteY0-130" fmla="*/ 684497 h 684497"/>
              <a:gd name="connsiteX1-131" fmla="*/ 827007 w 1113567"/>
              <a:gd name="connsiteY1-132" fmla="*/ 0 h 684497"/>
              <a:gd name="connsiteX2-133" fmla="*/ 1113567 w 1113567"/>
              <a:gd name="connsiteY2-134" fmla="*/ 272819 h 684497"/>
              <a:gd name="connsiteX3-135" fmla="*/ 0 w 1113567"/>
              <a:gd name="connsiteY3-136" fmla="*/ 684497 h 684497"/>
              <a:gd name="connsiteX0-137" fmla="*/ 0 w 1118278"/>
              <a:gd name="connsiteY0-138" fmla="*/ 684497 h 684497"/>
              <a:gd name="connsiteX1-139" fmla="*/ 827007 w 1118278"/>
              <a:gd name="connsiteY1-140" fmla="*/ 0 h 684497"/>
              <a:gd name="connsiteX2-141" fmla="*/ 1118278 w 1118278"/>
              <a:gd name="connsiteY2-142" fmla="*/ 292399 h 684497"/>
              <a:gd name="connsiteX3-143" fmla="*/ 0 w 1118278"/>
              <a:gd name="connsiteY3-144" fmla="*/ 684497 h 684497"/>
              <a:gd name="connsiteX0-145" fmla="*/ 0 w 1117265"/>
              <a:gd name="connsiteY0-146" fmla="*/ 684497 h 684497"/>
              <a:gd name="connsiteX1-147" fmla="*/ 827007 w 1117265"/>
              <a:gd name="connsiteY1-148" fmla="*/ 0 h 684497"/>
              <a:gd name="connsiteX2-149" fmla="*/ 1117265 w 1117265"/>
              <a:gd name="connsiteY2-150" fmla="*/ 283547 h 684497"/>
              <a:gd name="connsiteX3-151" fmla="*/ 0 w 1117265"/>
              <a:gd name="connsiteY3-152" fmla="*/ 684497 h 684497"/>
              <a:gd name="connsiteX0-153" fmla="*/ 0 w 1117265"/>
              <a:gd name="connsiteY0-154" fmla="*/ 684497 h 684497"/>
              <a:gd name="connsiteX1-155" fmla="*/ 827007 w 1117265"/>
              <a:gd name="connsiteY1-156" fmla="*/ 0 h 684497"/>
              <a:gd name="connsiteX2-157" fmla="*/ 1117265 w 1117265"/>
              <a:gd name="connsiteY2-158" fmla="*/ 283547 h 684497"/>
              <a:gd name="connsiteX3-159" fmla="*/ 0 w 1117265"/>
              <a:gd name="connsiteY3-160" fmla="*/ 684497 h 684497"/>
              <a:gd name="connsiteX0-161" fmla="*/ 0 w 1117265"/>
              <a:gd name="connsiteY0-162" fmla="*/ 684497 h 684497"/>
              <a:gd name="connsiteX1-163" fmla="*/ 827007 w 1117265"/>
              <a:gd name="connsiteY1-164" fmla="*/ 0 h 684497"/>
              <a:gd name="connsiteX2-165" fmla="*/ 1117265 w 1117265"/>
              <a:gd name="connsiteY2-166" fmla="*/ 283547 h 684497"/>
              <a:gd name="connsiteX3-167" fmla="*/ 0 w 1117265"/>
              <a:gd name="connsiteY3-168" fmla="*/ 684497 h 684497"/>
              <a:gd name="connsiteX0-169" fmla="*/ 0 w 1117265"/>
              <a:gd name="connsiteY0-170" fmla="*/ 684497 h 684497"/>
              <a:gd name="connsiteX1-171" fmla="*/ 827007 w 1117265"/>
              <a:gd name="connsiteY1-172" fmla="*/ 0 h 684497"/>
              <a:gd name="connsiteX2-173" fmla="*/ 1117265 w 1117265"/>
              <a:gd name="connsiteY2-174" fmla="*/ 283547 h 684497"/>
              <a:gd name="connsiteX3-175" fmla="*/ 0 w 1117265"/>
              <a:gd name="connsiteY3-176" fmla="*/ 684497 h 684497"/>
              <a:gd name="connsiteX0-177" fmla="*/ 0 w 1117265"/>
              <a:gd name="connsiteY0-178" fmla="*/ 684497 h 684497"/>
              <a:gd name="connsiteX1-179" fmla="*/ 827007 w 1117265"/>
              <a:gd name="connsiteY1-180" fmla="*/ 0 h 684497"/>
              <a:gd name="connsiteX2-181" fmla="*/ 1117265 w 1117265"/>
              <a:gd name="connsiteY2-182" fmla="*/ 283547 h 684497"/>
              <a:gd name="connsiteX3-183" fmla="*/ 0 w 1117265"/>
              <a:gd name="connsiteY3-184" fmla="*/ 684497 h 684497"/>
              <a:gd name="connsiteX0-185" fmla="*/ 0 w 1117265"/>
              <a:gd name="connsiteY0-186" fmla="*/ 684497 h 684497"/>
              <a:gd name="connsiteX1-187" fmla="*/ 827007 w 1117265"/>
              <a:gd name="connsiteY1-188" fmla="*/ 0 h 684497"/>
              <a:gd name="connsiteX2-189" fmla="*/ 1117265 w 1117265"/>
              <a:gd name="connsiteY2-190" fmla="*/ 283547 h 684497"/>
              <a:gd name="connsiteX3-191" fmla="*/ 0 w 1117265"/>
              <a:gd name="connsiteY3-192" fmla="*/ 684497 h 684497"/>
              <a:gd name="connsiteX0-193" fmla="*/ 0 w 1117265"/>
              <a:gd name="connsiteY0-194" fmla="*/ 684497 h 684497"/>
              <a:gd name="connsiteX1-195" fmla="*/ 827007 w 1117265"/>
              <a:gd name="connsiteY1-196" fmla="*/ 0 h 684497"/>
              <a:gd name="connsiteX2-197" fmla="*/ 1117265 w 1117265"/>
              <a:gd name="connsiteY2-198" fmla="*/ 283547 h 684497"/>
              <a:gd name="connsiteX3-199" fmla="*/ 0 w 1117265"/>
              <a:gd name="connsiteY3-200" fmla="*/ 684497 h 684497"/>
              <a:gd name="connsiteX0-201" fmla="*/ 0 w 1117265"/>
              <a:gd name="connsiteY0-202" fmla="*/ 684497 h 684497"/>
              <a:gd name="connsiteX1-203" fmla="*/ 827007 w 1117265"/>
              <a:gd name="connsiteY1-204" fmla="*/ 0 h 684497"/>
              <a:gd name="connsiteX2-205" fmla="*/ 1117265 w 1117265"/>
              <a:gd name="connsiteY2-206" fmla="*/ 283547 h 684497"/>
              <a:gd name="connsiteX3-207" fmla="*/ 0 w 1117265"/>
              <a:gd name="connsiteY3-208" fmla="*/ 684497 h 684497"/>
              <a:gd name="connsiteX0-209" fmla="*/ 0 w 1117265"/>
              <a:gd name="connsiteY0-210" fmla="*/ 684497 h 684497"/>
              <a:gd name="connsiteX1-211" fmla="*/ 827007 w 1117265"/>
              <a:gd name="connsiteY1-212" fmla="*/ 0 h 684497"/>
              <a:gd name="connsiteX2-213" fmla="*/ 1117265 w 1117265"/>
              <a:gd name="connsiteY2-214" fmla="*/ 283547 h 684497"/>
              <a:gd name="connsiteX3-215" fmla="*/ 0 w 1117265"/>
              <a:gd name="connsiteY3-216" fmla="*/ 684497 h 684497"/>
              <a:gd name="connsiteX0-217" fmla="*/ 0 w 1117265"/>
              <a:gd name="connsiteY0-218" fmla="*/ 684497 h 684497"/>
              <a:gd name="connsiteX1-219" fmla="*/ 827007 w 1117265"/>
              <a:gd name="connsiteY1-220" fmla="*/ 0 h 684497"/>
              <a:gd name="connsiteX2-221" fmla="*/ 1117265 w 1117265"/>
              <a:gd name="connsiteY2-222" fmla="*/ 283547 h 684497"/>
              <a:gd name="connsiteX3-223" fmla="*/ 0 w 1117265"/>
              <a:gd name="connsiteY3-224" fmla="*/ 684497 h 684497"/>
              <a:gd name="connsiteX0-225" fmla="*/ 0 w 1117265"/>
              <a:gd name="connsiteY0-226" fmla="*/ 684497 h 684497"/>
              <a:gd name="connsiteX1-227" fmla="*/ 827007 w 1117265"/>
              <a:gd name="connsiteY1-228" fmla="*/ 0 h 684497"/>
              <a:gd name="connsiteX2-229" fmla="*/ 1117265 w 1117265"/>
              <a:gd name="connsiteY2-230" fmla="*/ 283547 h 684497"/>
              <a:gd name="connsiteX3-231" fmla="*/ 0 w 1117265"/>
              <a:gd name="connsiteY3-232" fmla="*/ 684497 h 684497"/>
              <a:gd name="connsiteX0-233" fmla="*/ 0 w 1117265"/>
              <a:gd name="connsiteY0-234" fmla="*/ 684497 h 684497"/>
              <a:gd name="connsiteX1-235" fmla="*/ 827007 w 1117265"/>
              <a:gd name="connsiteY1-236" fmla="*/ 0 h 684497"/>
              <a:gd name="connsiteX2-237" fmla="*/ 1117265 w 1117265"/>
              <a:gd name="connsiteY2-238" fmla="*/ 283547 h 684497"/>
              <a:gd name="connsiteX3-239" fmla="*/ 0 w 1117265"/>
              <a:gd name="connsiteY3-240" fmla="*/ 684497 h 684497"/>
              <a:gd name="connsiteX0-241" fmla="*/ 0 w 1117265"/>
              <a:gd name="connsiteY0-242" fmla="*/ 684497 h 684497"/>
              <a:gd name="connsiteX1-243" fmla="*/ 827007 w 1117265"/>
              <a:gd name="connsiteY1-244" fmla="*/ 0 h 684497"/>
              <a:gd name="connsiteX2-245" fmla="*/ 1117265 w 1117265"/>
              <a:gd name="connsiteY2-246" fmla="*/ 283547 h 684497"/>
              <a:gd name="connsiteX3-247" fmla="*/ 0 w 1117265"/>
              <a:gd name="connsiteY3-248" fmla="*/ 684497 h 684497"/>
            </a:gdLst>
            <a:ahLst/>
            <a:cxnLst>
              <a:cxn ang="0">
                <a:pos x="connsiteX0-1" y="connsiteY0-2"/>
              </a:cxn>
              <a:cxn ang="0">
                <a:pos x="connsiteX1-3" y="connsiteY1-4"/>
              </a:cxn>
              <a:cxn ang="0">
                <a:pos x="connsiteX2-5" y="connsiteY2-6"/>
              </a:cxn>
              <a:cxn ang="0">
                <a:pos x="connsiteX3-7" y="connsiteY3-8"/>
              </a:cxn>
            </a:cxnLst>
            <a:rect l="l" t="t" r="r" b="b"/>
            <a:pathLst>
              <a:path w="1117265" h="684497">
                <a:moveTo>
                  <a:pt x="0" y="684497"/>
                </a:moveTo>
                <a:cubicBezTo>
                  <a:pt x="281310" y="578055"/>
                  <a:pt x="563915" y="445084"/>
                  <a:pt x="827007" y="0"/>
                </a:cubicBezTo>
                <a:cubicBezTo>
                  <a:pt x="830800" y="112603"/>
                  <a:pt x="947335" y="344380"/>
                  <a:pt x="1117265" y="283547"/>
                </a:cubicBezTo>
                <a:cubicBezTo>
                  <a:pt x="779033" y="454015"/>
                  <a:pt x="330704" y="612949"/>
                  <a:pt x="0" y="684497"/>
                </a:cubicBezTo>
                <a:close/>
              </a:path>
            </a:pathLst>
          </a:custGeom>
          <a:noFill/>
          <a:ln w="50800">
            <a:solidFill>
              <a:schemeClr val="accent6">
                <a:lumMod val="50000"/>
              </a:schemeClr>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6" name="자유형 200"/>
          <p:cNvSpPr/>
          <p:nvPr/>
        </p:nvSpPr>
        <p:spPr bwMode="auto">
          <a:xfrm>
            <a:off x="1512011" y="2795365"/>
            <a:ext cx="2299557" cy="460091"/>
          </a:xfrm>
          <a:custGeom>
            <a:avLst/>
            <a:gdLst>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1" fmla="*/ 0 w 2226733"/>
              <a:gd name="connsiteY0-2" fmla="*/ 0 h 465666"/>
              <a:gd name="connsiteX1-3" fmla="*/ 2226733 w 2226733"/>
              <a:gd name="connsiteY1-4" fmla="*/ 67733 h 465666"/>
              <a:gd name="connsiteX2-5" fmla="*/ 2192867 w 2226733"/>
              <a:gd name="connsiteY2-6" fmla="*/ 465666 h 465666"/>
              <a:gd name="connsiteX3-7" fmla="*/ 16933 w 2226733"/>
              <a:gd name="connsiteY3-8" fmla="*/ 381000 h 465666"/>
              <a:gd name="connsiteX4-9" fmla="*/ 0 w 2226733"/>
              <a:gd name="connsiteY4-10" fmla="*/ 0 h 465666"/>
              <a:gd name="connsiteX0-11" fmla="*/ 0 w 2207084"/>
              <a:gd name="connsiteY0-12" fmla="*/ 0 h 465666"/>
              <a:gd name="connsiteX1-13" fmla="*/ 2207084 w 2207084"/>
              <a:gd name="connsiteY1-14" fmla="*/ 33453 h 465666"/>
              <a:gd name="connsiteX2-15" fmla="*/ 2192867 w 2207084"/>
              <a:gd name="connsiteY2-16" fmla="*/ 465666 h 465666"/>
              <a:gd name="connsiteX3-17" fmla="*/ 16933 w 2207084"/>
              <a:gd name="connsiteY3-18" fmla="*/ 381000 h 465666"/>
              <a:gd name="connsiteX4-19" fmla="*/ 0 w 2207084"/>
              <a:gd name="connsiteY4-20" fmla="*/ 0 h 465666"/>
              <a:gd name="connsiteX0-21" fmla="*/ 0 w 2196244"/>
              <a:gd name="connsiteY0-22" fmla="*/ 0 h 468217"/>
              <a:gd name="connsiteX1-23" fmla="*/ 2196244 w 2196244"/>
              <a:gd name="connsiteY1-24" fmla="*/ 36004 h 468217"/>
              <a:gd name="connsiteX2-25" fmla="*/ 2182027 w 2196244"/>
              <a:gd name="connsiteY2-26" fmla="*/ 468217 h 468217"/>
              <a:gd name="connsiteX3-27" fmla="*/ 6093 w 2196244"/>
              <a:gd name="connsiteY3-28" fmla="*/ 383551 h 468217"/>
              <a:gd name="connsiteX4-29" fmla="*/ 0 w 2196244"/>
              <a:gd name="connsiteY4-30" fmla="*/ 0 h 468217"/>
              <a:gd name="connsiteX0-31" fmla="*/ 0 w 2196244"/>
              <a:gd name="connsiteY0-32" fmla="*/ 0 h 468217"/>
              <a:gd name="connsiteX1-33" fmla="*/ 2196244 w 2196244"/>
              <a:gd name="connsiteY1-34" fmla="*/ 36004 h 468217"/>
              <a:gd name="connsiteX2-35" fmla="*/ 2182027 w 2196244"/>
              <a:gd name="connsiteY2-36" fmla="*/ 468217 h 468217"/>
              <a:gd name="connsiteX3-37" fmla="*/ 6093 w 2196244"/>
              <a:gd name="connsiteY3-38" fmla="*/ 383551 h 468217"/>
              <a:gd name="connsiteX4-39" fmla="*/ 0 w 2196244"/>
              <a:gd name="connsiteY4-40" fmla="*/ 0 h 468217"/>
              <a:gd name="connsiteX0-41" fmla="*/ 29911 w 2190151"/>
              <a:gd name="connsiteY0-42" fmla="*/ 0 h 468216"/>
              <a:gd name="connsiteX1-43" fmla="*/ 2190151 w 2190151"/>
              <a:gd name="connsiteY1-44" fmla="*/ 36003 h 468216"/>
              <a:gd name="connsiteX2-45" fmla="*/ 2175934 w 2190151"/>
              <a:gd name="connsiteY2-46" fmla="*/ 468216 h 468216"/>
              <a:gd name="connsiteX3-47" fmla="*/ 0 w 2190151"/>
              <a:gd name="connsiteY3-48" fmla="*/ 383550 h 468216"/>
              <a:gd name="connsiteX4-49" fmla="*/ 29911 w 2190151"/>
              <a:gd name="connsiteY4-50" fmla="*/ 0 h 468216"/>
              <a:gd name="connsiteX0-51" fmla="*/ 0 w 2160240"/>
              <a:gd name="connsiteY0-52" fmla="*/ 0 h 468216"/>
              <a:gd name="connsiteX1-53" fmla="*/ 2160240 w 2160240"/>
              <a:gd name="connsiteY1-54" fmla="*/ 36003 h 468216"/>
              <a:gd name="connsiteX2-55" fmla="*/ 2146023 w 2160240"/>
              <a:gd name="connsiteY2-56" fmla="*/ 468216 h 468216"/>
              <a:gd name="connsiteX3-57" fmla="*/ 0 w 2160240"/>
              <a:gd name="connsiteY3-58" fmla="*/ 360039 h 468216"/>
              <a:gd name="connsiteX4-59" fmla="*/ 0 w 2160240"/>
              <a:gd name="connsiteY4-60" fmla="*/ 0 h 468216"/>
              <a:gd name="connsiteX0-61" fmla="*/ 21444 w 2181684"/>
              <a:gd name="connsiteY0-62" fmla="*/ 0 h 468216"/>
              <a:gd name="connsiteX1-63" fmla="*/ 2181684 w 2181684"/>
              <a:gd name="connsiteY1-64" fmla="*/ 36003 h 468216"/>
              <a:gd name="connsiteX2-65" fmla="*/ 2167467 w 2181684"/>
              <a:gd name="connsiteY2-66" fmla="*/ 468216 h 468216"/>
              <a:gd name="connsiteX3-67" fmla="*/ 0 w 2181684"/>
              <a:gd name="connsiteY3-68" fmla="*/ 378258 h 468216"/>
              <a:gd name="connsiteX4-69" fmla="*/ 21444 w 2181684"/>
              <a:gd name="connsiteY4-70" fmla="*/ 0 h 468216"/>
              <a:gd name="connsiteX0-71" fmla="*/ 15094 w 2181684"/>
              <a:gd name="connsiteY0-72" fmla="*/ 0 h 468216"/>
              <a:gd name="connsiteX1-73" fmla="*/ 2181684 w 2181684"/>
              <a:gd name="connsiteY1-74" fmla="*/ 36003 h 468216"/>
              <a:gd name="connsiteX2-75" fmla="*/ 2167467 w 2181684"/>
              <a:gd name="connsiteY2-76" fmla="*/ 468216 h 468216"/>
              <a:gd name="connsiteX3-77" fmla="*/ 0 w 2181684"/>
              <a:gd name="connsiteY3-78" fmla="*/ 378258 h 468216"/>
              <a:gd name="connsiteX4-79" fmla="*/ 15094 w 2181684"/>
              <a:gd name="connsiteY4-80" fmla="*/ 0 h 468216"/>
              <a:gd name="connsiteX0-81" fmla="*/ 15094 w 2181684"/>
              <a:gd name="connsiteY0-82" fmla="*/ 0 h 492391"/>
              <a:gd name="connsiteX1-83" fmla="*/ 2181684 w 2181684"/>
              <a:gd name="connsiteY1-84" fmla="*/ 36003 h 492391"/>
              <a:gd name="connsiteX2-85" fmla="*/ 2167467 w 2181684"/>
              <a:gd name="connsiteY2-86" fmla="*/ 468216 h 492391"/>
              <a:gd name="connsiteX3-87" fmla="*/ 0 w 2181684"/>
              <a:gd name="connsiteY3-88" fmla="*/ 378258 h 492391"/>
              <a:gd name="connsiteX4-89" fmla="*/ 15094 w 2181684"/>
              <a:gd name="connsiteY4-90" fmla="*/ 0 h 492391"/>
              <a:gd name="connsiteX0-91" fmla="*/ 15094 w 2181684"/>
              <a:gd name="connsiteY0-92" fmla="*/ 0 h 492391"/>
              <a:gd name="connsiteX1-93" fmla="*/ 2181684 w 2181684"/>
              <a:gd name="connsiteY1-94" fmla="*/ 36003 h 492391"/>
              <a:gd name="connsiteX2-95" fmla="*/ 2167467 w 2181684"/>
              <a:gd name="connsiteY2-96" fmla="*/ 468216 h 492391"/>
              <a:gd name="connsiteX3-97" fmla="*/ 0 w 2181684"/>
              <a:gd name="connsiteY3-98" fmla="*/ 378258 h 492391"/>
              <a:gd name="connsiteX4-99" fmla="*/ 15094 w 2181684"/>
              <a:gd name="connsiteY4-100" fmla="*/ 0 h 492391"/>
              <a:gd name="connsiteX0-101" fmla="*/ 15094 w 2181684"/>
              <a:gd name="connsiteY0-102" fmla="*/ 0 h 456222"/>
              <a:gd name="connsiteX1-103" fmla="*/ 2181684 w 2181684"/>
              <a:gd name="connsiteY1-104" fmla="*/ 36003 h 456222"/>
              <a:gd name="connsiteX2-105" fmla="*/ 2145679 w 2181684"/>
              <a:gd name="connsiteY2-106" fmla="*/ 432047 h 456222"/>
              <a:gd name="connsiteX3-107" fmla="*/ 0 w 2181684"/>
              <a:gd name="connsiteY3-108" fmla="*/ 378258 h 456222"/>
              <a:gd name="connsiteX4-109" fmla="*/ 15094 w 2181684"/>
              <a:gd name="connsiteY4-110" fmla="*/ 0 h 456222"/>
              <a:gd name="connsiteX0-111" fmla="*/ 15094 w 2181684"/>
              <a:gd name="connsiteY0-112" fmla="*/ 0 h 462758"/>
              <a:gd name="connsiteX1-113" fmla="*/ 2181684 w 2181684"/>
              <a:gd name="connsiteY1-114" fmla="*/ 36003 h 462758"/>
              <a:gd name="connsiteX2-115" fmla="*/ 2171699 w 2181684"/>
              <a:gd name="connsiteY2-116" fmla="*/ 438583 h 462758"/>
              <a:gd name="connsiteX3-117" fmla="*/ 0 w 2181684"/>
              <a:gd name="connsiteY3-118" fmla="*/ 378258 h 462758"/>
              <a:gd name="connsiteX4-119" fmla="*/ 15094 w 2181684"/>
              <a:gd name="connsiteY4-120" fmla="*/ 0 h 462758"/>
              <a:gd name="connsiteX0-121" fmla="*/ 21443 w 2181684"/>
              <a:gd name="connsiteY0-122" fmla="*/ 0 h 498763"/>
              <a:gd name="connsiteX1-123" fmla="*/ 2181684 w 2181684"/>
              <a:gd name="connsiteY1-124" fmla="*/ 72008 h 498763"/>
              <a:gd name="connsiteX2-125" fmla="*/ 2171699 w 2181684"/>
              <a:gd name="connsiteY2-126" fmla="*/ 474588 h 498763"/>
              <a:gd name="connsiteX3-127" fmla="*/ 0 w 2181684"/>
              <a:gd name="connsiteY3-128" fmla="*/ 414263 h 498763"/>
              <a:gd name="connsiteX4-129" fmla="*/ 21443 w 2181684"/>
              <a:gd name="connsiteY4-130" fmla="*/ 0 h 498763"/>
              <a:gd name="connsiteX0-131" fmla="*/ 21443 w 2181683"/>
              <a:gd name="connsiteY0-132" fmla="*/ 0 h 498763"/>
              <a:gd name="connsiteX1-133" fmla="*/ 2181683 w 2181683"/>
              <a:gd name="connsiteY1-134" fmla="*/ 36005 h 498763"/>
              <a:gd name="connsiteX2-135" fmla="*/ 2171699 w 2181683"/>
              <a:gd name="connsiteY2-136" fmla="*/ 474588 h 498763"/>
              <a:gd name="connsiteX3-137" fmla="*/ 0 w 2181683"/>
              <a:gd name="connsiteY3-138" fmla="*/ 414263 h 498763"/>
              <a:gd name="connsiteX4-139" fmla="*/ 21443 w 2181683"/>
              <a:gd name="connsiteY4-140" fmla="*/ 0 h 498763"/>
              <a:gd name="connsiteX0-141" fmla="*/ 21443 w 2181683"/>
              <a:gd name="connsiteY0-142" fmla="*/ 0 h 466660"/>
              <a:gd name="connsiteX1-143" fmla="*/ 2181683 w 2181683"/>
              <a:gd name="connsiteY1-144" fmla="*/ 36005 h 466660"/>
              <a:gd name="connsiteX2-145" fmla="*/ 2145680 w 2181683"/>
              <a:gd name="connsiteY2-146" fmla="*/ 432049 h 466660"/>
              <a:gd name="connsiteX3-147" fmla="*/ 0 w 2181683"/>
              <a:gd name="connsiteY3-148" fmla="*/ 414263 h 466660"/>
              <a:gd name="connsiteX4-149" fmla="*/ 21443 w 2181683"/>
              <a:gd name="connsiteY4-150" fmla="*/ 0 h 466660"/>
              <a:gd name="connsiteX0-151" fmla="*/ 21443 w 2181683"/>
              <a:gd name="connsiteY0-152" fmla="*/ 0 h 441574"/>
              <a:gd name="connsiteX1-153" fmla="*/ 2181683 w 2181683"/>
              <a:gd name="connsiteY1-154" fmla="*/ 36005 h 441574"/>
              <a:gd name="connsiteX2-155" fmla="*/ 2161555 w 2181683"/>
              <a:gd name="connsiteY2-156" fmla="*/ 441574 h 441574"/>
              <a:gd name="connsiteX3-157" fmla="*/ 0 w 2181683"/>
              <a:gd name="connsiteY3-158" fmla="*/ 414263 h 441574"/>
              <a:gd name="connsiteX4-159" fmla="*/ 21443 w 2181683"/>
              <a:gd name="connsiteY4-160" fmla="*/ 0 h 441574"/>
              <a:gd name="connsiteX0-161" fmla="*/ 21443 w 2181683"/>
              <a:gd name="connsiteY0-162" fmla="*/ 0 h 441574"/>
              <a:gd name="connsiteX1-163" fmla="*/ 2181683 w 2181683"/>
              <a:gd name="connsiteY1-164" fmla="*/ 36005 h 441574"/>
              <a:gd name="connsiteX2-165" fmla="*/ 2171080 w 2181683"/>
              <a:gd name="connsiteY2-166" fmla="*/ 441574 h 441574"/>
              <a:gd name="connsiteX3-167" fmla="*/ 0 w 2181683"/>
              <a:gd name="connsiteY3-168" fmla="*/ 414263 h 441574"/>
              <a:gd name="connsiteX4-169" fmla="*/ 21443 w 2181683"/>
              <a:gd name="connsiteY4-170" fmla="*/ 0 h 441574"/>
              <a:gd name="connsiteX0-171" fmla="*/ 21443 w 2181683"/>
              <a:gd name="connsiteY0-172" fmla="*/ 0 h 471835"/>
              <a:gd name="connsiteX1-173" fmla="*/ 2181683 w 2181683"/>
              <a:gd name="connsiteY1-174" fmla="*/ 36005 h 471835"/>
              <a:gd name="connsiteX2-175" fmla="*/ 2171080 w 2181683"/>
              <a:gd name="connsiteY2-176" fmla="*/ 441574 h 471835"/>
              <a:gd name="connsiteX3-177" fmla="*/ 0 w 2181683"/>
              <a:gd name="connsiteY3-178" fmla="*/ 414263 h 471835"/>
              <a:gd name="connsiteX4-179" fmla="*/ 21443 w 2181683"/>
              <a:gd name="connsiteY4-180" fmla="*/ 0 h 471835"/>
              <a:gd name="connsiteX0-181" fmla="*/ 21443 w 2181683"/>
              <a:gd name="connsiteY0-182" fmla="*/ 0 h 471835"/>
              <a:gd name="connsiteX1-183" fmla="*/ 2181683 w 2181683"/>
              <a:gd name="connsiteY1-184" fmla="*/ 36005 h 471835"/>
              <a:gd name="connsiteX2-185" fmla="*/ 2171080 w 2181683"/>
              <a:gd name="connsiteY2-186" fmla="*/ 441574 h 471835"/>
              <a:gd name="connsiteX3-187" fmla="*/ 0 w 2181683"/>
              <a:gd name="connsiteY3-188" fmla="*/ 414263 h 471835"/>
              <a:gd name="connsiteX4-189" fmla="*/ 21443 w 2181683"/>
              <a:gd name="connsiteY4-190" fmla="*/ 0 h 471835"/>
              <a:gd name="connsiteX0-191" fmla="*/ 13233 w 2173473"/>
              <a:gd name="connsiteY0-192" fmla="*/ 0 h 471835"/>
              <a:gd name="connsiteX1-193" fmla="*/ 2173473 w 2173473"/>
              <a:gd name="connsiteY1-194" fmla="*/ 36005 h 471835"/>
              <a:gd name="connsiteX2-195" fmla="*/ 2162870 w 2173473"/>
              <a:gd name="connsiteY2-196" fmla="*/ 441574 h 471835"/>
              <a:gd name="connsiteX3-197" fmla="*/ 0 w 2173473"/>
              <a:gd name="connsiteY3-198" fmla="*/ 377428 h 471835"/>
              <a:gd name="connsiteX4-199" fmla="*/ 13233 w 2173473"/>
              <a:gd name="connsiteY4-200" fmla="*/ 0 h 471835"/>
              <a:gd name="connsiteX0-201" fmla="*/ 15627 w 2175867"/>
              <a:gd name="connsiteY0-202" fmla="*/ 0 h 441574"/>
              <a:gd name="connsiteX1-203" fmla="*/ 2175867 w 2175867"/>
              <a:gd name="connsiteY1-204" fmla="*/ 36005 h 441574"/>
              <a:gd name="connsiteX2-205" fmla="*/ 2165264 w 2175867"/>
              <a:gd name="connsiteY2-206" fmla="*/ 441574 h 441574"/>
              <a:gd name="connsiteX3-207" fmla="*/ 0 w 2175867"/>
              <a:gd name="connsiteY3-208" fmla="*/ 354372 h 441574"/>
              <a:gd name="connsiteX4-209" fmla="*/ 15627 w 2175867"/>
              <a:gd name="connsiteY4-210" fmla="*/ 0 h 441574"/>
              <a:gd name="connsiteX0-211" fmla="*/ 15627 w 2175867"/>
              <a:gd name="connsiteY0-212" fmla="*/ 0 h 454274"/>
              <a:gd name="connsiteX1-213" fmla="*/ 2175867 w 2175867"/>
              <a:gd name="connsiteY1-214" fmla="*/ 48705 h 454274"/>
              <a:gd name="connsiteX2-215" fmla="*/ 2165264 w 2175867"/>
              <a:gd name="connsiteY2-216" fmla="*/ 454274 h 454274"/>
              <a:gd name="connsiteX3-217" fmla="*/ 0 w 2175867"/>
              <a:gd name="connsiteY3-218" fmla="*/ 367072 h 454274"/>
              <a:gd name="connsiteX4-219" fmla="*/ 15627 w 2175867"/>
              <a:gd name="connsiteY4-220" fmla="*/ 0 h 454274"/>
              <a:gd name="connsiteX0-221" fmla="*/ 15627 w 2179042"/>
              <a:gd name="connsiteY0-222" fmla="*/ 0 h 454274"/>
              <a:gd name="connsiteX1-223" fmla="*/ 2179042 w 2179042"/>
              <a:gd name="connsiteY1-224" fmla="*/ 39180 h 454274"/>
              <a:gd name="connsiteX2-225" fmla="*/ 2165264 w 2179042"/>
              <a:gd name="connsiteY2-226" fmla="*/ 454274 h 454274"/>
              <a:gd name="connsiteX3-227" fmla="*/ 0 w 2179042"/>
              <a:gd name="connsiteY3-228" fmla="*/ 367072 h 454274"/>
              <a:gd name="connsiteX4-229" fmla="*/ 15627 w 2179042"/>
              <a:gd name="connsiteY4-230" fmla="*/ 0 h 454274"/>
              <a:gd name="connsiteX0-231" fmla="*/ 15627 w 2179042"/>
              <a:gd name="connsiteY0-232" fmla="*/ 0 h 397124"/>
              <a:gd name="connsiteX1-233" fmla="*/ 2179042 w 2179042"/>
              <a:gd name="connsiteY1-234" fmla="*/ 39180 h 397124"/>
              <a:gd name="connsiteX2-235" fmla="*/ 2174789 w 2179042"/>
              <a:gd name="connsiteY2-236" fmla="*/ 397124 h 397124"/>
              <a:gd name="connsiteX3-237" fmla="*/ 0 w 2179042"/>
              <a:gd name="connsiteY3-238" fmla="*/ 367072 h 397124"/>
              <a:gd name="connsiteX4-239" fmla="*/ 15627 w 2179042"/>
              <a:gd name="connsiteY4-240" fmla="*/ 0 h 397124"/>
              <a:gd name="connsiteX0-241" fmla="*/ 18802 w 2182217"/>
              <a:gd name="connsiteY0-242" fmla="*/ 0 h 397124"/>
              <a:gd name="connsiteX1-243" fmla="*/ 2182217 w 2182217"/>
              <a:gd name="connsiteY1-244" fmla="*/ 39180 h 397124"/>
              <a:gd name="connsiteX2-245" fmla="*/ 2177964 w 2182217"/>
              <a:gd name="connsiteY2-246" fmla="*/ 397124 h 397124"/>
              <a:gd name="connsiteX3-247" fmla="*/ 0 w 2182217"/>
              <a:gd name="connsiteY3-248" fmla="*/ 351197 h 397124"/>
              <a:gd name="connsiteX4-249" fmla="*/ 18802 w 2182217"/>
              <a:gd name="connsiteY4-250" fmla="*/ 0 h 397124"/>
              <a:gd name="connsiteX0-251" fmla="*/ 25152 w 2188567"/>
              <a:gd name="connsiteY0-252" fmla="*/ 0 h 397124"/>
              <a:gd name="connsiteX1-253" fmla="*/ 2188567 w 2188567"/>
              <a:gd name="connsiteY1-254" fmla="*/ 39180 h 397124"/>
              <a:gd name="connsiteX2-255" fmla="*/ 2184314 w 2188567"/>
              <a:gd name="connsiteY2-256" fmla="*/ 397124 h 397124"/>
              <a:gd name="connsiteX3-257" fmla="*/ 0 w 2188567"/>
              <a:gd name="connsiteY3-258" fmla="*/ 367072 h 397124"/>
              <a:gd name="connsiteX4-259" fmla="*/ 25152 w 2188567"/>
              <a:gd name="connsiteY4-260" fmla="*/ 0 h 397124"/>
              <a:gd name="connsiteX0-261" fmla="*/ 25152 w 2188567"/>
              <a:gd name="connsiteY0-262" fmla="*/ 0 h 381249"/>
              <a:gd name="connsiteX1-263" fmla="*/ 2188567 w 2188567"/>
              <a:gd name="connsiteY1-264" fmla="*/ 39180 h 381249"/>
              <a:gd name="connsiteX2-265" fmla="*/ 2181139 w 2188567"/>
              <a:gd name="connsiteY2-266" fmla="*/ 381249 h 381249"/>
              <a:gd name="connsiteX3-267" fmla="*/ 0 w 2188567"/>
              <a:gd name="connsiteY3-268" fmla="*/ 367072 h 381249"/>
              <a:gd name="connsiteX4-269" fmla="*/ 25152 w 2188567"/>
              <a:gd name="connsiteY4-270" fmla="*/ 0 h 381249"/>
              <a:gd name="connsiteX0-271" fmla="*/ 25152 w 2188567"/>
              <a:gd name="connsiteY0-272" fmla="*/ 0 h 411696"/>
              <a:gd name="connsiteX1-273" fmla="*/ 2188567 w 2188567"/>
              <a:gd name="connsiteY1-274" fmla="*/ 39180 h 411696"/>
              <a:gd name="connsiteX2-275" fmla="*/ 2181139 w 2188567"/>
              <a:gd name="connsiteY2-276" fmla="*/ 381249 h 411696"/>
              <a:gd name="connsiteX3-277" fmla="*/ 0 w 2188567"/>
              <a:gd name="connsiteY3-278" fmla="*/ 367072 h 411696"/>
              <a:gd name="connsiteX4-279" fmla="*/ 25152 w 2188567"/>
              <a:gd name="connsiteY4-280" fmla="*/ 0 h 411696"/>
              <a:gd name="connsiteX0-281" fmla="*/ 25152 w 2188567"/>
              <a:gd name="connsiteY0-282" fmla="*/ 0 h 436265"/>
              <a:gd name="connsiteX1-283" fmla="*/ 2188567 w 2188567"/>
              <a:gd name="connsiteY1-284" fmla="*/ 39180 h 436265"/>
              <a:gd name="connsiteX2-285" fmla="*/ 2181139 w 2188567"/>
              <a:gd name="connsiteY2-286" fmla="*/ 381249 h 436265"/>
              <a:gd name="connsiteX3-287" fmla="*/ 0 w 2188567"/>
              <a:gd name="connsiteY3-288" fmla="*/ 367072 h 436265"/>
              <a:gd name="connsiteX4-289" fmla="*/ 25152 w 2188567"/>
              <a:gd name="connsiteY4-290" fmla="*/ 0 h 436265"/>
              <a:gd name="connsiteX0-291" fmla="*/ 16942 w 2180357"/>
              <a:gd name="connsiteY0-292" fmla="*/ 0 h 436265"/>
              <a:gd name="connsiteX1-293" fmla="*/ 2180357 w 2180357"/>
              <a:gd name="connsiteY1-294" fmla="*/ 39180 h 436265"/>
              <a:gd name="connsiteX2-295" fmla="*/ 2172929 w 2180357"/>
              <a:gd name="connsiteY2-296" fmla="*/ 381249 h 436265"/>
              <a:gd name="connsiteX3-297" fmla="*/ 0 w 2180357"/>
              <a:gd name="connsiteY3-298" fmla="*/ 338745 h 436265"/>
              <a:gd name="connsiteX4-299" fmla="*/ 16942 w 2180357"/>
              <a:gd name="connsiteY4-300" fmla="*/ 0 h 436265"/>
              <a:gd name="connsiteX0-301" fmla="*/ 16942 w 2180357"/>
              <a:gd name="connsiteY0-302" fmla="*/ 0 h 436265"/>
              <a:gd name="connsiteX1-303" fmla="*/ 2180357 w 2180357"/>
              <a:gd name="connsiteY1-304" fmla="*/ 39180 h 436265"/>
              <a:gd name="connsiteX2-305" fmla="*/ 2172929 w 2180357"/>
              <a:gd name="connsiteY2-306" fmla="*/ 381249 h 436265"/>
              <a:gd name="connsiteX3-307" fmla="*/ 0 w 2180357"/>
              <a:gd name="connsiteY3-308" fmla="*/ 338745 h 436265"/>
              <a:gd name="connsiteX4-309" fmla="*/ 16942 w 2180357"/>
              <a:gd name="connsiteY4-310" fmla="*/ 0 h 4362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0357" h="436265">
                <a:moveTo>
                  <a:pt x="16942" y="0"/>
                </a:moveTo>
                <a:cubicBezTo>
                  <a:pt x="639962" y="54762"/>
                  <a:pt x="1398909" y="66757"/>
                  <a:pt x="2180357" y="39180"/>
                </a:cubicBezTo>
                <a:cubicBezTo>
                  <a:pt x="2178939" y="158495"/>
                  <a:pt x="2174347" y="261934"/>
                  <a:pt x="2172929" y="381249"/>
                </a:cubicBezTo>
                <a:cubicBezTo>
                  <a:pt x="1395033" y="436265"/>
                  <a:pt x="414147" y="370198"/>
                  <a:pt x="0" y="338745"/>
                </a:cubicBezTo>
                <a:lnTo>
                  <a:pt x="16942" y="0"/>
                </a:lnTo>
                <a:close/>
              </a:path>
            </a:pathLst>
          </a:custGeom>
          <a:solidFill>
            <a:schemeClr val="accent6">
              <a:lumMod val="50000"/>
            </a:schemeClr>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7" name="자유형 124"/>
          <p:cNvSpPr/>
          <p:nvPr/>
        </p:nvSpPr>
        <p:spPr bwMode="auto">
          <a:xfrm>
            <a:off x="2608165" y="2569819"/>
            <a:ext cx="156445" cy="332634"/>
          </a:xfrm>
          <a:custGeom>
            <a:avLst/>
            <a:gdLst>
              <a:gd name="connsiteX0" fmla="*/ 127000 w 203200"/>
              <a:gd name="connsiteY0" fmla="*/ 0 h 279400"/>
              <a:gd name="connsiteX1" fmla="*/ 0 w 203200"/>
              <a:gd name="connsiteY1" fmla="*/ 279400 h 279400"/>
              <a:gd name="connsiteX2" fmla="*/ 203200 w 203200"/>
              <a:gd name="connsiteY2" fmla="*/ 6350 h 279400"/>
              <a:gd name="connsiteX3" fmla="*/ 127000 w 203200"/>
              <a:gd name="connsiteY3" fmla="*/ 0 h 279400"/>
              <a:gd name="connsiteX0-1" fmla="*/ 53950 w 130150"/>
              <a:gd name="connsiteY0-2" fmla="*/ 0 h 226132"/>
              <a:gd name="connsiteX1-3" fmla="*/ 0 w 130150"/>
              <a:gd name="connsiteY1-4" fmla="*/ 226132 h 226132"/>
              <a:gd name="connsiteX2-5" fmla="*/ 130150 w 130150"/>
              <a:gd name="connsiteY2-6" fmla="*/ 6350 h 226132"/>
              <a:gd name="connsiteX3-7" fmla="*/ 53950 w 130150"/>
              <a:gd name="connsiteY3-8" fmla="*/ 0 h 226132"/>
              <a:gd name="connsiteX0-9" fmla="*/ 53950 w 130150"/>
              <a:gd name="connsiteY0-10" fmla="*/ 0 h 226132"/>
              <a:gd name="connsiteX1-11" fmla="*/ 0 w 130150"/>
              <a:gd name="connsiteY1-12" fmla="*/ 226132 h 226132"/>
              <a:gd name="connsiteX2-13" fmla="*/ 130150 w 130150"/>
              <a:gd name="connsiteY2-14" fmla="*/ 6350 h 226132"/>
              <a:gd name="connsiteX3-15" fmla="*/ 53950 w 130150"/>
              <a:gd name="connsiteY3-16" fmla="*/ 0 h 226132"/>
              <a:gd name="connsiteX0-17" fmla="*/ 53950 w 130150"/>
              <a:gd name="connsiteY0-18" fmla="*/ 0 h 226132"/>
              <a:gd name="connsiteX1-19" fmla="*/ 0 w 130150"/>
              <a:gd name="connsiteY1-20" fmla="*/ 226132 h 226132"/>
              <a:gd name="connsiteX2-21" fmla="*/ 130150 w 130150"/>
              <a:gd name="connsiteY2-22" fmla="*/ 6350 h 226132"/>
              <a:gd name="connsiteX3-23" fmla="*/ 53950 w 130150"/>
              <a:gd name="connsiteY3-24" fmla="*/ 0 h 226132"/>
              <a:gd name="connsiteX0-25" fmla="*/ 53950 w 130150"/>
              <a:gd name="connsiteY0-26" fmla="*/ 0 h 226132"/>
              <a:gd name="connsiteX1-27" fmla="*/ 0 w 130150"/>
              <a:gd name="connsiteY1-28" fmla="*/ 226132 h 226132"/>
              <a:gd name="connsiteX2-29" fmla="*/ 130150 w 130150"/>
              <a:gd name="connsiteY2-30" fmla="*/ 6350 h 226132"/>
              <a:gd name="connsiteX3-31" fmla="*/ 53950 w 130150"/>
              <a:gd name="connsiteY3-32" fmla="*/ 0 h 226132"/>
              <a:gd name="connsiteX0-33" fmla="*/ 53950 w 130150"/>
              <a:gd name="connsiteY0-34" fmla="*/ 0 h 226132"/>
              <a:gd name="connsiteX1-35" fmla="*/ 0 w 130150"/>
              <a:gd name="connsiteY1-36" fmla="*/ 226132 h 226132"/>
              <a:gd name="connsiteX2-37" fmla="*/ 130150 w 130150"/>
              <a:gd name="connsiteY2-38" fmla="*/ 6350 h 226132"/>
              <a:gd name="connsiteX3-39" fmla="*/ 53950 w 130150"/>
              <a:gd name="connsiteY3-40" fmla="*/ 0 h 226132"/>
              <a:gd name="connsiteX0-41" fmla="*/ 53950 w 130150"/>
              <a:gd name="connsiteY0-42" fmla="*/ 0 h 226132"/>
              <a:gd name="connsiteX1-43" fmla="*/ 0 w 130150"/>
              <a:gd name="connsiteY1-44" fmla="*/ 226132 h 226132"/>
              <a:gd name="connsiteX2-45" fmla="*/ 130150 w 130150"/>
              <a:gd name="connsiteY2-46" fmla="*/ 6350 h 226132"/>
              <a:gd name="connsiteX3-47" fmla="*/ 53950 w 130150"/>
              <a:gd name="connsiteY3-48" fmla="*/ 0 h 226132"/>
              <a:gd name="connsiteX0-49" fmla="*/ 53950 w 130150"/>
              <a:gd name="connsiteY0-50" fmla="*/ 0 h 226132"/>
              <a:gd name="connsiteX1-51" fmla="*/ 0 w 130150"/>
              <a:gd name="connsiteY1-52" fmla="*/ 226132 h 226132"/>
              <a:gd name="connsiteX2-53" fmla="*/ 130150 w 130150"/>
              <a:gd name="connsiteY2-54" fmla="*/ 6350 h 226132"/>
              <a:gd name="connsiteX3-55" fmla="*/ 53950 w 130150"/>
              <a:gd name="connsiteY3-56" fmla="*/ 0 h 226132"/>
              <a:gd name="connsiteX0-57" fmla="*/ 53950 w 108012"/>
              <a:gd name="connsiteY0-58" fmla="*/ 0 h 226132"/>
              <a:gd name="connsiteX1-59" fmla="*/ 0 w 108012"/>
              <a:gd name="connsiteY1-60" fmla="*/ 226132 h 226132"/>
              <a:gd name="connsiteX2-61" fmla="*/ 108012 w 108012"/>
              <a:gd name="connsiteY2-62" fmla="*/ 0 h 226132"/>
              <a:gd name="connsiteX3-63" fmla="*/ 53950 w 108012"/>
              <a:gd name="connsiteY3-64" fmla="*/ 0 h 226132"/>
              <a:gd name="connsiteX0-65" fmla="*/ 53950 w 108012"/>
              <a:gd name="connsiteY0-66" fmla="*/ 0 h 226132"/>
              <a:gd name="connsiteX1-67" fmla="*/ 0 w 108012"/>
              <a:gd name="connsiteY1-68" fmla="*/ 226132 h 226132"/>
              <a:gd name="connsiteX2-69" fmla="*/ 108012 w 108012"/>
              <a:gd name="connsiteY2-70" fmla="*/ 0 h 226132"/>
              <a:gd name="connsiteX3-71" fmla="*/ 53950 w 108012"/>
              <a:gd name="connsiteY3-72" fmla="*/ 0 h 226132"/>
              <a:gd name="connsiteX0-73" fmla="*/ 72008 w 108012"/>
              <a:gd name="connsiteY0-74" fmla="*/ 0 h 226132"/>
              <a:gd name="connsiteX1-75" fmla="*/ 0 w 108012"/>
              <a:gd name="connsiteY1-76" fmla="*/ 226132 h 226132"/>
              <a:gd name="connsiteX2-77" fmla="*/ 108012 w 108012"/>
              <a:gd name="connsiteY2-78" fmla="*/ 0 h 226132"/>
              <a:gd name="connsiteX3-79" fmla="*/ 72008 w 108012"/>
              <a:gd name="connsiteY3-80" fmla="*/ 0 h 226132"/>
              <a:gd name="connsiteX0-81" fmla="*/ 72008 w 108012"/>
              <a:gd name="connsiteY0-82" fmla="*/ 0 h 226132"/>
              <a:gd name="connsiteX1-83" fmla="*/ 0 w 108012"/>
              <a:gd name="connsiteY1-84" fmla="*/ 226132 h 226132"/>
              <a:gd name="connsiteX2-85" fmla="*/ 108012 w 108012"/>
              <a:gd name="connsiteY2-86" fmla="*/ 0 h 226132"/>
              <a:gd name="connsiteX3-87" fmla="*/ 72008 w 108012"/>
              <a:gd name="connsiteY3-88" fmla="*/ 0 h 226132"/>
              <a:gd name="connsiteX0-89" fmla="*/ 72008 w 108012"/>
              <a:gd name="connsiteY0-90" fmla="*/ 0 h 226132"/>
              <a:gd name="connsiteX1-91" fmla="*/ 0 w 108012"/>
              <a:gd name="connsiteY1-92" fmla="*/ 226132 h 226132"/>
              <a:gd name="connsiteX2-93" fmla="*/ 108012 w 108012"/>
              <a:gd name="connsiteY2-94" fmla="*/ 0 h 226132"/>
              <a:gd name="connsiteX3-95" fmla="*/ 72008 w 108012"/>
              <a:gd name="connsiteY3-96" fmla="*/ 0 h 226132"/>
              <a:gd name="connsiteX0-97" fmla="*/ 72008 w 108012"/>
              <a:gd name="connsiteY0-98" fmla="*/ 0 h 226132"/>
              <a:gd name="connsiteX1-99" fmla="*/ 0 w 108012"/>
              <a:gd name="connsiteY1-100" fmla="*/ 226132 h 226132"/>
              <a:gd name="connsiteX2-101" fmla="*/ 108012 w 108012"/>
              <a:gd name="connsiteY2-102" fmla="*/ 0 h 226132"/>
              <a:gd name="connsiteX3-103" fmla="*/ 72008 w 108012"/>
              <a:gd name="connsiteY3-104" fmla="*/ 0 h 226132"/>
              <a:gd name="connsiteX0-105" fmla="*/ 65881 w 108012"/>
              <a:gd name="connsiteY0-106" fmla="*/ 0 h 229667"/>
              <a:gd name="connsiteX1-107" fmla="*/ 0 w 108012"/>
              <a:gd name="connsiteY1-108" fmla="*/ 229667 h 229667"/>
              <a:gd name="connsiteX2-109" fmla="*/ 108012 w 108012"/>
              <a:gd name="connsiteY2-110" fmla="*/ 3535 h 229667"/>
              <a:gd name="connsiteX3-111" fmla="*/ 65881 w 108012"/>
              <a:gd name="connsiteY3-112" fmla="*/ 0 h 229667"/>
              <a:gd name="connsiteX0-113" fmla="*/ 65881 w 108012"/>
              <a:gd name="connsiteY0-114" fmla="*/ 0 h 229667"/>
              <a:gd name="connsiteX1-115" fmla="*/ 0 w 108012"/>
              <a:gd name="connsiteY1-116" fmla="*/ 229667 h 229667"/>
              <a:gd name="connsiteX2-117" fmla="*/ 108012 w 108012"/>
              <a:gd name="connsiteY2-118" fmla="*/ 3535 h 229667"/>
              <a:gd name="connsiteX3-119" fmla="*/ 65881 w 108012"/>
              <a:gd name="connsiteY3-120" fmla="*/ 0 h 229667"/>
              <a:gd name="connsiteX0-121" fmla="*/ 65881 w 108012"/>
              <a:gd name="connsiteY0-122" fmla="*/ 0 h 229667"/>
              <a:gd name="connsiteX1-123" fmla="*/ 0 w 108012"/>
              <a:gd name="connsiteY1-124" fmla="*/ 229667 h 229667"/>
              <a:gd name="connsiteX2-125" fmla="*/ 108012 w 108012"/>
              <a:gd name="connsiteY2-126" fmla="*/ 3535 h 229667"/>
              <a:gd name="connsiteX3-127" fmla="*/ 65881 w 108012"/>
              <a:gd name="connsiteY3-128" fmla="*/ 0 h 229667"/>
            </a:gdLst>
            <a:ahLst/>
            <a:cxnLst>
              <a:cxn ang="0">
                <a:pos x="connsiteX0-1" y="connsiteY0-2"/>
              </a:cxn>
              <a:cxn ang="0">
                <a:pos x="connsiteX1-3" y="connsiteY1-4"/>
              </a:cxn>
              <a:cxn ang="0">
                <a:pos x="connsiteX2-5" y="connsiteY2-6"/>
              </a:cxn>
              <a:cxn ang="0">
                <a:pos x="connsiteX3-7" y="connsiteY3-8"/>
              </a:cxn>
            </a:cxnLst>
            <a:rect l="l" t="t" r="r" b="b"/>
            <a:pathLst>
              <a:path w="108012" h="229667">
                <a:moveTo>
                  <a:pt x="65881" y="0"/>
                </a:moveTo>
                <a:cubicBezTo>
                  <a:pt x="13989" y="170218"/>
                  <a:pt x="14807" y="145050"/>
                  <a:pt x="0" y="229667"/>
                </a:cubicBezTo>
                <a:cubicBezTo>
                  <a:pt x="60212" y="160858"/>
                  <a:pt x="80727" y="78247"/>
                  <a:pt x="108012" y="3535"/>
                </a:cubicBezTo>
                <a:lnTo>
                  <a:pt x="65881" y="0"/>
                </a:lnTo>
                <a:close/>
              </a:path>
            </a:pathLst>
          </a:custGeom>
          <a:solidFill>
            <a:schemeClr val="accent6">
              <a:lumMod val="50000"/>
            </a:schemeClr>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8" name="타원 113"/>
          <p:cNvSpPr/>
          <p:nvPr/>
        </p:nvSpPr>
        <p:spPr bwMode="auto">
          <a:xfrm>
            <a:off x="2579162" y="2238462"/>
            <a:ext cx="357188" cy="357188"/>
          </a:xfrm>
          <a:prstGeom prst="ellipse">
            <a:avLst/>
          </a:prstGeom>
          <a:solidFill>
            <a:schemeClr val="accent6">
              <a:lumMod val="50000"/>
            </a:schemeClr>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r>
              <a:rPr lang="en-US" altLang="ko-KR" dirty="0">
                <a:solidFill>
                  <a:schemeClr val="bg1"/>
                </a:solidFill>
                <a:latin typeface="华文细黑" panose="02010600040101010101" pitchFamily="2" charset="-122"/>
                <a:ea typeface="华文细黑" panose="02010600040101010101" pitchFamily="2" charset="-122"/>
                <a:cs typeface="+mn-ea"/>
                <a:sym typeface="Arial" panose="020B0604020202020204" pitchFamily="34" charset="0"/>
              </a:rPr>
              <a:t>1</a:t>
            </a:r>
            <a:endParaRPr lang="ko-KR" altLang="en-US" dirty="0">
              <a:solidFill>
                <a:schemeClr val="bg1"/>
              </a:solidFill>
              <a:latin typeface="华文细黑" panose="02010600040101010101" pitchFamily="2" charset="-122"/>
              <a:cs typeface="+mn-ea"/>
              <a:sym typeface="Arial" panose="020B0604020202020204" pitchFamily="34" charset="0"/>
            </a:endParaRPr>
          </a:p>
        </p:txBody>
      </p:sp>
      <p:sp>
        <p:nvSpPr>
          <p:cNvPr id="9" name="자유형 88"/>
          <p:cNvSpPr/>
          <p:nvPr/>
        </p:nvSpPr>
        <p:spPr bwMode="auto">
          <a:xfrm>
            <a:off x="4817033" y="2795365"/>
            <a:ext cx="2557935" cy="2681423"/>
          </a:xfrm>
          <a:custGeom>
            <a:avLst/>
            <a:gdLst>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316480 h 2377440"/>
              <a:gd name="connsiteX5" fmla="*/ 22860 w 2194560"/>
              <a:gd name="connsiteY5" fmla="*/ 0 h 2377440"/>
              <a:gd name="connsiteX0-1" fmla="*/ 22860 w 2203388"/>
              <a:gd name="connsiteY0-2" fmla="*/ 0 h 2377440"/>
              <a:gd name="connsiteX1-3" fmla="*/ 2194560 w 2203388"/>
              <a:gd name="connsiteY1-4" fmla="*/ 137160 h 2377440"/>
              <a:gd name="connsiteX2-5" fmla="*/ 2049780 w 2203388"/>
              <a:gd name="connsiteY2-6" fmla="*/ 1965960 h 2377440"/>
              <a:gd name="connsiteX3-7" fmla="*/ 853440 w 2203388"/>
              <a:gd name="connsiteY3-8" fmla="*/ 2377440 h 2377440"/>
              <a:gd name="connsiteX4-9" fmla="*/ 0 w 2203388"/>
              <a:gd name="connsiteY4-10" fmla="*/ 2316480 h 2377440"/>
              <a:gd name="connsiteX5-11" fmla="*/ 22860 w 2203388"/>
              <a:gd name="connsiteY5-12" fmla="*/ 0 h 2377440"/>
              <a:gd name="connsiteX0-13" fmla="*/ 22860 w 2203388"/>
              <a:gd name="connsiteY0-14" fmla="*/ 0 h 2377440"/>
              <a:gd name="connsiteX1-15" fmla="*/ 2194560 w 2203388"/>
              <a:gd name="connsiteY1-16" fmla="*/ 137160 h 2377440"/>
              <a:gd name="connsiteX2-17" fmla="*/ 2049780 w 2203388"/>
              <a:gd name="connsiteY2-18" fmla="*/ 1965960 h 2377440"/>
              <a:gd name="connsiteX3-19" fmla="*/ 853440 w 2203388"/>
              <a:gd name="connsiteY3-20" fmla="*/ 2377440 h 2377440"/>
              <a:gd name="connsiteX4-21" fmla="*/ 0 w 2203388"/>
              <a:gd name="connsiteY4-22" fmla="*/ 2316480 h 2377440"/>
              <a:gd name="connsiteX5-23" fmla="*/ 22860 w 2203388"/>
              <a:gd name="connsiteY5-24" fmla="*/ 0 h 2377440"/>
              <a:gd name="connsiteX0-25" fmla="*/ 22860 w 2203388"/>
              <a:gd name="connsiteY0-26" fmla="*/ 0 h 2377440"/>
              <a:gd name="connsiteX1-27" fmla="*/ 2194560 w 2203388"/>
              <a:gd name="connsiteY1-28" fmla="*/ 137160 h 2377440"/>
              <a:gd name="connsiteX2-29" fmla="*/ 2049780 w 2203388"/>
              <a:gd name="connsiteY2-30" fmla="*/ 1965960 h 2377440"/>
              <a:gd name="connsiteX3-31" fmla="*/ 853440 w 2203388"/>
              <a:gd name="connsiteY3-32" fmla="*/ 2377440 h 2377440"/>
              <a:gd name="connsiteX4-33" fmla="*/ 0 w 2203388"/>
              <a:gd name="connsiteY4-34" fmla="*/ 2316480 h 2377440"/>
              <a:gd name="connsiteX5-35" fmla="*/ 22860 w 2203388"/>
              <a:gd name="connsiteY5-36" fmla="*/ 0 h 2377440"/>
              <a:gd name="connsiteX0-37" fmla="*/ 22860 w 2203388"/>
              <a:gd name="connsiteY0-38" fmla="*/ 0 h 2377440"/>
              <a:gd name="connsiteX1-39" fmla="*/ 2194560 w 2203388"/>
              <a:gd name="connsiteY1-40" fmla="*/ 137160 h 2377440"/>
              <a:gd name="connsiteX2-41" fmla="*/ 2049780 w 2203388"/>
              <a:gd name="connsiteY2-42" fmla="*/ 1965960 h 2377440"/>
              <a:gd name="connsiteX3-43" fmla="*/ 853440 w 2203388"/>
              <a:gd name="connsiteY3-44" fmla="*/ 2377440 h 2377440"/>
              <a:gd name="connsiteX4-45" fmla="*/ 0 w 2203388"/>
              <a:gd name="connsiteY4-46" fmla="*/ 2232248 h 2377440"/>
              <a:gd name="connsiteX5-47" fmla="*/ 22860 w 2203388"/>
              <a:gd name="connsiteY5-48" fmla="*/ 0 h 2377440"/>
              <a:gd name="connsiteX0-49" fmla="*/ 22860 w 2203388"/>
              <a:gd name="connsiteY0-50" fmla="*/ 0 h 2377440"/>
              <a:gd name="connsiteX1-51" fmla="*/ 2194560 w 2203388"/>
              <a:gd name="connsiteY1-52" fmla="*/ 137160 h 2377440"/>
              <a:gd name="connsiteX2-53" fmla="*/ 2049780 w 2203388"/>
              <a:gd name="connsiteY2-54" fmla="*/ 1965960 h 2377440"/>
              <a:gd name="connsiteX3-55" fmla="*/ 853440 w 2203388"/>
              <a:gd name="connsiteY3-56" fmla="*/ 2377440 h 2377440"/>
              <a:gd name="connsiteX4-57" fmla="*/ 0 w 2203388"/>
              <a:gd name="connsiteY4-58" fmla="*/ 2232248 h 2377440"/>
              <a:gd name="connsiteX5-59" fmla="*/ 22860 w 2203388"/>
              <a:gd name="connsiteY5-60" fmla="*/ 0 h 2377440"/>
              <a:gd name="connsiteX0-61" fmla="*/ 22860 w 2203388"/>
              <a:gd name="connsiteY0-62" fmla="*/ 0 h 2377440"/>
              <a:gd name="connsiteX1-63" fmla="*/ 2194560 w 2203388"/>
              <a:gd name="connsiteY1-64" fmla="*/ 137160 h 2377440"/>
              <a:gd name="connsiteX2-65" fmla="*/ 2049780 w 2203388"/>
              <a:gd name="connsiteY2-66" fmla="*/ 1965960 h 2377440"/>
              <a:gd name="connsiteX3-67" fmla="*/ 853440 w 2203388"/>
              <a:gd name="connsiteY3-68" fmla="*/ 2377440 h 2377440"/>
              <a:gd name="connsiteX4-69" fmla="*/ 0 w 2203388"/>
              <a:gd name="connsiteY4-70" fmla="*/ 2232248 h 2377440"/>
              <a:gd name="connsiteX5-71" fmla="*/ 22860 w 2203388"/>
              <a:gd name="connsiteY5-72" fmla="*/ 0 h 2377440"/>
              <a:gd name="connsiteX0-73" fmla="*/ 22860 w 2194560"/>
              <a:gd name="connsiteY0-74" fmla="*/ 0 h 2377440"/>
              <a:gd name="connsiteX1-75" fmla="*/ 2194560 w 2194560"/>
              <a:gd name="connsiteY1-76" fmla="*/ 137160 h 2377440"/>
              <a:gd name="connsiteX2-77" fmla="*/ 2049780 w 2194560"/>
              <a:gd name="connsiteY2-78" fmla="*/ 1965960 h 2377440"/>
              <a:gd name="connsiteX3-79" fmla="*/ 853440 w 2194560"/>
              <a:gd name="connsiteY3-80" fmla="*/ 2377440 h 2377440"/>
              <a:gd name="connsiteX4-81" fmla="*/ 0 w 2194560"/>
              <a:gd name="connsiteY4-82" fmla="*/ 2232248 h 2377440"/>
              <a:gd name="connsiteX5-83" fmla="*/ 22860 w 2194560"/>
              <a:gd name="connsiteY5-84" fmla="*/ 0 h 2377440"/>
              <a:gd name="connsiteX0-85" fmla="*/ 22860 w 2201801"/>
              <a:gd name="connsiteY0-86" fmla="*/ 0 h 2377440"/>
              <a:gd name="connsiteX1-87" fmla="*/ 2194560 w 2201801"/>
              <a:gd name="connsiteY1-88" fmla="*/ 137160 h 2377440"/>
              <a:gd name="connsiteX2-89" fmla="*/ 2049780 w 2201801"/>
              <a:gd name="connsiteY2-90" fmla="*/ 1965960 h 2377440"/>
              <a:gd name="connsiteX3-91" fmla="*/ 853440 w 2201801"/>
              <a:gd name="connsiteY3-92" fmla="*/ 2377440 h 2377440"/>
              <a:gd name="connsiteX4-93" fmla="*/ 0 w 2201801"/>
              <a:gd name="connsiteY4-94" fmla="*/ 2232248 h 2377440"/>
              <a:gd name="connsiteX5-95" fmla="*/ 22860 w 2201801"/>
              <a:gd name="connsiteY5-96" fmla="*/ 0 h 2377440"/>
              <a:gd name="connsiteX0-97" fmla="*/ 22860 w 2201801"/>
              <a:gd name="connsiteY0-98" fmla="*/ 0 h 2340260"/>
              <a:gd name="connsiteX1-99" fmla="*/ 2194560 w 2201801"/>
              <a:gd name="connsiteY1-100" fmla="*/ 137160 h 2340260"/>
              <a:gd name="connsiteX2-101" fmla="*/ 2049780 w 2201801"/>
              <a:gd name="connsiteY2-102" fmla="*/ 1965960 h 2340260"/>
              <a:gd name="connsiteX3-103" fmla="*/ 1080120 w 2201801"/>
              <a:gd name="connsiteY3-104" fmla="*/ 2340260 h 2340260"/>
              <a:gd name="connsiteX4-105" fmla="*/ 0 w 2201801"/>
              <a:gd name="connsiteY4-106" fmla="*/ 2232248 h 2340260"/>
              <a:gd name="connsiteX5-107" fmla="*/ 22860 w 2201801"/>
              <a:gd name="connsiteY5-108" fmla="*/ 0 h 2340260"/>
              <a:gd name="connsiteX0-109" fmla="*/ 22860 w 2201801"/>
              <a:gd name="connsiteY0-110" fmla="*/ 0 h 2340260"/>
              <a:gd name="connsiteX1-111" fmla="*/ 2194560 w 2201801"/>
              <a:gd name="connsiteY1-112" fmla="*/ 137160 h 2340260"/>
              <a:gd name="connsiteX2-113" fmla="*/ 2049780 w 2201801"/>
              <a:gd name="connsiteY2-114" fmla="*/ 1965960 h 2340260"/>
              <a:gd name="connsiteX3-115" fmla="*/ 1080120 w 2201801"/>
              <a:gd name="connsiteY3-116" fmla="*/ 2340260 h 2340260"/>
              <a:gd name="connsiteX4-117" fmla="*/ 0 w 2201801"/>
              <a:gd name="connsiteY4-118" fmla="*/ 2232248 h 2340260"/>
              <a:gd name="connsiteX5-119" fmla="*/ 22860 w 2201801"/>
              <a:gd name="connsiteY5-120" fmla="*/ 0 h 2340260"/>
              <a:gd name="connsiteX0-121" fmla="*/ 22860 w 2201801"/>
              <a:gd name="connsiteY0-122" fmla="*/ 0 h 2316104"/>
              <a:gd name="connsiteX1-123" fmla="*/ 2194560 w 2201801"/>
              <a:gd name="connsiteY1-124" fmla="*/ 137160 h 2316104"/>
              <a:gd name="connsiteX2-125" fmla="*/ 2049780 w 2201801"/>
              <a:gd name="connsiteY2-126" fmla="*/ 1965960 h 2316104"/>
              <a:gd name="connsiteX3-127" fmla="*/ 1116124 w 2201801"/>
              <a:gd name="connsiteY3-128" fmla="*/ 2304256 h 2316104"/>
              <a:gd name="connsiteX4-129" fmla="*/ 0 w 2201801"/>
              <a:gd name="connsiteY4-130" fmla="*/ 2232248 h 2316104"/>
              <a:gd name="connsiteX5-131" fmla="*/ 22860 w 2201801"/>
              <a:gd name="connsiteY5-132" fmla="*/ 0 h 2316104"/>
              <a:gd name="connsiteX0-133" fmla="*/ 216024 w 2201801"/>
              <a:gd name="connsiteY0-134" fmla="*/ 0 h 2280100"/>
              <a:gd name="connsiteX1-135" fmla="*/ 2194560 w 2201801"/>
              <a:gd name="connsiteY1-136" fmla="*/ 101156 h 2280100"/>
              <a:gd name="connsiteX2-137" fmla="*/ 2049780 w 2201801"/>
              <a:gd name="connsiteY2-138" fmla="*/ 1929956 h 2280100"/>
              <a:gd name="connsiteX3-139" fmla="*/ 1116124 w 2201801"/>
              <a:gd name="connsiteY3-140" fmla="*/ 2268252 h 2280100"/>
              <a:gd name="connsiteX4-141" fmla="*/ 0 w 2201801"/>
              <a:gd name="connsiteY4-142" fmla="*/ 2196244 h 2280100"/>
              <a:gd name="connsiteX5-143" fmla="*/ 216024 w 2201801"/>
              <a:gd name="connsiteY5-144" fmla="*/ 0 h 2280100"/>
              <a:gd name="connsiteX0-145" fmla="*/ 72008 w 2201801"/>
              <a:gd name="connsiteY0-146" fmla="*/ 0 h 2280100"/>
              <a:gd name="connsiteX1-147" fmla="*/ 2194560 w 2201801"/>
              <a:gd name="connsiteY1-148" fmla="*/ 101156 h 2280100"/>
              <a:gd name="connsiteX2-149" fmla="*/ 2049780 w 2201801"/>
              <a:gd name="connsiteY2-150" fmla="*/ 1929956 h 2280100"/>
              <a:gd name="connsiteX3-151" fmla="*/ 1116124 w 2201801"/>
              <a:gd name="connsiteY3-152" fmla="*/ 2268252 h 2280100"/>
              <a:gd name="connsiteX4-153" fmla="*/ 0 w 2201801"/>
              <a:gd name="connsiteY4-154" fmla="*/ 2196244 h 2280100"/>
              <a:gd name="connsiteX5-155" fmla="*/ 72008 w 2201801"/>
              <a:gd name="connsiteY5-156" fmla="*/ 0 h 2280100"/>
              <a:gd name="connsiteX0-157" fmla="*/ 72008 w 2201801"/>
              <a:gd name="connsiteY0-158" fmla="*/ 0 h 2280100"/>
              <a:gd name="connsiteX1-159" fmla="*/ 2194560 w 2201801"/>
              <a:gd name="connsiteY1-160" fmla="*/ 101156 h 2280100"/>
              <a:gd name="connsiteX2-161" fmla="*/ 2049780 w 2201801"/>
              <a:gd name="connsiteY2-162" fmla="*/ 1929956 h 2280100"/>
              <a:gd name="connsiteX3-163" fmla="*/ 1116124 w 2201801"/>
              <a:gd name="connsiteY3-164" fmla="*/ 2268252 h 2280100"/>
              <a:gd name="connsiteX4-165" fmla="*/ 0 w 2201801"/>
              <a:gd name="connsiteY4-166" fmla="*/ 2196244 h 2280100"/>
              <a:gd name="connsiteX5-167" fmla="*/ 72008 w 2201801"/>
              <a:gd name="connsiteY5-168" fmla="*/ 0 h 2280100"/>
              <a:gd name="connsiteX0-169" fmla="*/ 72008 w 2201801"/>
              <a:gd name="connsiteY0-170" fmla="*/ 0 h 2280100"/>
              <a:gd name="connsiteX1-171" fmla="*/ 2194560 w 2201801"/>
              <a:gd name="connsiteY1-172" fmla="*/ 101156 h 2280100"/>
              <a:gd name="connsiteX2-173" fmla="*/ 2049780 w 2201801"/>
              <a:gd name="connsiteY2-174" fmla="*/ 1929956 h 2280100"/>
              <a:gd name="connsiteX3-175" fmla="*/ 1116124 w 2201801"/>
              <a:gd name="connsiteY3-176" fmla="*/ 2268252 h 2280100"/>
              <a:gd name="connsiteX4-177" fmla="*/ 0 w 2201801"/>
              <a:gd name="connsiteY4-178" fmla="*/ 2196244 h 2280100"/>
              <a:gd name="connsiteX5-179" fmla="*/ 72008 w 2201801"/>
              <a:gd name="connsiteY5-180" fmla="*/ 0 h 2280100"/>
              <a:gd name="connsiteX0-181" fmla="*/ 144016 w 2201801"/>
              <a:gd name="connsiteY0-182" fmla="*/ 0 h 2244096"/>
              <a:gd name="connsiteX1-183" fmla="*/ 2194560 w 2201801"/>
              <a:gd name="connsiteY1-184" fmla="*/ 65152 h 2244096"/>
              <a:gd name="connsiteX2-185" fmla="*/ 2049780 w 2201801"/>
              <a:gd name="connsiteY2-186" fmla="*/ 1893952 h 2244096"/>
              <a:gd name="connsiteX3-187" fmla="*/ 1116124 w 2201801"/>
              <a:gd name="connsiteY3-188" fmla="*/ 2232248 h 2244096"/>
              <a:gd name="connsiteX4-189" fmla="*/ 0 w 2201801"/>
              <a:gd name="connsiteY4-190" fmla="*/ 2160240 h 2244096"/>
              <a:gd name="connsiteX5-191" fmla="*/ 144016 w 2201801"/>
              <a:gd name="connsiteY5-192" fmla="*/ 0 h 2244096"/>
              <a:gd name="connsiteX0-193" fmla="*/ 144016 w 2201801"/>
              <a:gd name="connsiteY0-194" fmla="*/ 0 h 2244096"/>
              <a:gd name="connsiteX1-195" fmla="*/ 2194560 w 2201801"/>
              <a:gd name="connsiteY1-196" fmla="*/ 65152 h 2244096"/>
              <a:gd name="connsiteX2-197" fmla="*/ 2049780 w 2201801"/>
              <a:gd name="connsiteY2-198" fmla="*/ 1893952 h 2244096"/>
              <a:gd name="connsiteX3-199" fmla="*/ 1116124 w 2201801"/>
              <a:gd name="connsiteY3-200" fmla="*/ 2232248 h 2244096"/>
              <a:gd name="connsiteX4-201" fmla="*/ 0 w 2201801"/>
              <a:gd name="connsiteY4-202" fmla="*/ 2160240 h 2244096"/>
              <a:gd name="connsiteX5-203" fmla="*/ 144016 w 2201801"/>
              <a:gd name="connsiteY5-204" fmla="*/ 0 h 2244096"/>
              <a:gd name="connsiteX0-205" fmla="*/ 144016 w 2201801"/>
              <a:gd name="connsiteY0-206" fmla="*/ 0 h 2244096"/>
              <a:gd name="connsiteX1-207" fmla="*/ 2194560 w 2201801"/>
              <a:gd name="connsiteY1-208" fmla="*/ 65152 h 2244096"/>
              <a:gd name="connsiteX2-209" fmla="*/ 2049780 w 2201801"/>
              <a:gd name="connsiteY2-210" fmla="*/ 1893952 h 2244096"/>
              <a:gd name="connsiteX3-211" fmla="*/ 1116124 w 2201801"/>
              <a:gd name="connsiteY3-212" fmla="*/ 2232248 h 2244096"/>
              <a:gd name="connsiteX4-213" fmla="*/ 0 w 2201801"/>
              <a:gd name="connsiteY4-214" fmla="*/ 2160240 h 2244096"/>
              <a:gd name="connsiteX5-215" fmla="*/ 144016 w 2201801"/>
              <a:gd name="connsiteY5-216" fmla="*/ 0 h 2244096"/>
              <a:gd name="connsiteX0-217" fmla="*/ 144016 w 2201801"/>
              <a:gd name="connsiteY0-218" fmla="*/ 0 h 2244096"/>
              <a:gd name="connsiteX1-219" fmla="*/ 2194560 w 2201801"/>
              <a:gd name="connsiteY1-220" fmla="*/ 65152 h 2244096"/>
              <a:gd name="connsiteX2-221" fmla="*/ 2049780 w 2201801"/>
              <a:gd name="connsiteY2-222" fmla="*/ 1893952 h 2244096"/>
              <a:gd name="connsiteX3-223" fmla="*/ 1116124 w 2201801"/>
              <a:gd name="connsiteY3-224" fmla="*/ 2232248 h 2244096"/>
              <a:gd name="connsiteX4-225" fmla="*/ 0 w 2201801"/>
              <a:gd name="connsiteY4-226" fmla="*/ 2160240 h 2244096"/>
              <a:gd name="connsiteX5-227" fmla="*/ 144016 w 2201801"/>
              <a:gd name="connsiteY5-228" fmla="*/ 0 h 2244096"/>
              <a:gd name="connsiteX0-229" fmla="*/ 144016 w 2201801"/>
              <a:gd name="connsiteY0-230" fmla="*/ 0 h 2244096"/>
              <a:gd name="connsiteX1-231" fmla="*/ 2194560 w 2201801"/>
              <a:gd name="connsiteY1-232" fmla="*/ 65152 h 2244096"/>
              <a:gd name="connsiteX2-233" fmla="*/ 2049780 w 2201801"/>
              <a:gd name="connsiteY2-234" fmla="*/ 1893952 h 2244096"/>
              <a:gd name="connsiteX3-235" fmla="*/ 1116124 w 2201801"/>
              <a:gd name="connsiteY3-236" fmla="*/ 2232248 h 2244096"/>
              <a:gd name="connsiteX4-237" fmla="*/ 0 w 2201801"/>
              <a:gd name="connsiteY4-238" fmla="*/ 2160240 h 2244096"/>
              <a:gd name="connsiteX5-239" fmla="*/ 144016 w 2201801"/>
              <a:gd name="connsiteY5-240" fmla="*/ 0 h 2244096"/>
              <a:gd name="connsiteX0-241" fmla="*/ 144016 w 2201801"/>
              <a:gd name="connsiteY0-242" fmla="*/ 0 h 2244096"/>
              <a:gd name="connsiteX1-243" fmla="*/ 2194560 w 2201801"/>
              <a:gd name="connsiteY1-244" fmla="*/ 65152 h 2244096"/>
              <a:gd name="connsiteX2-245" fmla="*/ 2049780 w 2201801"/>
              <a:gd name="connsiteY2-246" fmla="*/ 1893952 h 2244096"/>
              <a:gd name="connsiteX3-247" fmla="*/ 1116124 w 2201801"/>
              <a:gd name="connsiteY3-248" fmla="*/ 2232248 h 2244096"/>
              <a:gd name="connsiteX4-249" fmla="*/ 0 w 2201801"/>
              <a:gd name="connsiteY4-250" fmla="*/ 2160240 h 2244096"/>
              <a:gd name="connsiteX5-251" fmla="*/ 144016 w 2201801"/>
              <a:gd name="connsiteY5-252" fmla="*/ 0 h 2244096"/>
              <a:gd name="connsiteX0-253" fmla="*/ 144016 w 2201801"/>
              <a:gd name="connsiteY0-254" fmla="*/ 0 h 2244096"/>
              <a:gd name="connsiteX1-255" fmla="*/ 2194560 w 2201801"/>
              <a:gd name="connsiteY1-256" fmla="*/ 65152 h 2244096"/>
              <a:gd name="connsiteX2-257" fmla="*/ 2049780 w 2201801"/>
              <a:gd name="connsiteY2-258" fmla="*/ 1893952 h 2244096"/>
              <a:gd name="connsiteX3-259" fmla="*/ 1116124 w 2201801"/>
              <a:gd name="connsiteY3-260" fmla="*/ 2232248 h 2244096"/>
              <a:gd name="connsiteX4-261" fmla="*/ 0 w 2201801"/>
              <a:gd name="connsiteY4-262" fmla="*/ 2160240 h 2244096"/>
              <a:gd name="connsiteX5-263" fmla="*/ 144016 w 2201801"/>
              <a:gd name="connsiteY5-264" fmla="*/ 0 h 2244096"/>
              <a:gd name="connsiteX0-265" fmla="*/ 144016 w 2201801"/>
              <a:gd name="connsiteY0-266" fmla="*/ 0 h 2232248"/>
              <a:gd name="connsiteX1-267" fmla="*/ 2194560 w 2201801"/>
              <a:gd name="connsiteY1-268" fmla="*/ 65152 h 2232248"/>
              <a:gd name="connsiteX2-269" fmla="*/ 2049780 w 2201801"/>
              <a:gd name="connsiteY2-270" fmla="*/ 1893952 h 2232248"/>
              <a:gd name="connsiteX3-271" fmla="*/ 1116124 w 2201801"/>
              <a:gd name="connsiteY3-272" fmla="*/ 2232248 h 2232248"/>
              <a:gd name="connsiteX4-273" fmla="*/ 0 w 2201801"/>
              <a:gd name="connsiteY4-274" fmla="*/ 2160240 h 2232248"/>
              <a:gd name="connsiteX5-275" fmla="*/ 144016 w 2201801"/>
              <a:gd name="connsiteY5-276" fmla="*/ 0 h 2232248"/>
              <a:gd name="connsiteX0-277" fmla="*/ 144016 w 2201801"/>
              <a:gd name="connsiteY0-278" fmla="*/ 0 h 2232248"/>
              <a:gd name="connsiteX1-279" fmla="*/ 2194560 w 2201801"/>
              <a:gd name="connsiteY1-280" fmla="*/ 65152 h 2232248"/>
              <a:gd name="connsiteX2-281" fmla="*/ 2049780 w 2201801"/>
              <a:gd name="connsiteY2-282" fmla="*/ 1893952 h 2232248"/>
              <a:gd name="connsiteX3-283" fmla="*/ 1116124 w 2201801"/>
              <a:gd name="connsiteY3-284" fmla="*/ 2232248 h 2232248"/>
              <a:gd name="connsiteX4-285" fmla="*/ 0 w 2201801"/>
              <a:gd name="connsiteY4-286" fmla="*/ 2160240 h 2232248"/>
              <a:gd name="connsiteX5-287" fmla="*/ 144016 w 2201801"/>
              <a:gd name="connsiteY5-288" fmla="*/ 0 h 2232248"/>
              <a:gd name="connsiteX0-289" fmla="*/ 144016 w 2201801"/>
              <a:gd name="connsiteY0-290" fmla="*/ 0 h 2232248"/>
              <a:gd name="connsiteX1-291" fmla="*/ 2194560 w 2201801"/>
              <a:gd name="connsiteY1-292" fmla="*/ 65152 h 2232248"/>
              <a:gd name="connsiteX2-293" fmla="*/ 2049780 w 2201801"/>
              <a:gd name="connsiteY2-294" fmla="*/ 1893952 h 2232248"/>
              <a:gd name="connsiteX3-295" fmla="*/ 1116124 w 2201801"/>
              <a:gd name="connsiteY3-296" fmla="*/ 2232248 h 2232248"/>
              <a:gd name="connsiteX4-297" fmla="*/ 0 w 2201801"/>
              <a:gd name="connsiteY4-298" fmla="*/ 2160240 h 2232248"/>
              <a:gd name="connsiteX5-299" fmla="*/ 144016 w 2201801"/>
              <a:gd name="connsiteY5-300" fmla="*/ 0 h 2232248"/>
              <a:gd name="connsiteX0-301" fmla="*/ 180020 w 2201801"/>
              <a:gd name="connsiteY0-302" fmla="*/ 0 h 2232248"/>
              <a:gd name="connsiteX1-303" fmla="*/ 2194560 w 2201801"/>
              <a:gd name="connsiteY1-304" fmla="*/ 65152 h 2232248"/>
              <a:gd name="connsiteX2-305" fmla="*/ 2049780 w 2201801"/>
              <a:gd name="connsiteY2-306" fmla="*/ 1893952 h 2232248"/>
              <a:gd name="connsiteX3-307" fmla="*/ 1116124 w 2201801"/>
              <a:gd name="connsiteY3-308" fmla="*/ 2232248 h 2232248"/>
              <a:gd name="connsiteX4-309" fmla="*/ 0 w 2201801"/>
              <a:gd name="connsiteY4-310" fmla="*/ 2160240 h 2232248"/>
              <a:gd name="connsiteX5-311" fmla="*/ 180020 w 2201801"/>
              <a:gd name="connsiteY5-312" fmla="*/ 0 h 2232248"/>
              <a:gd name="connsiteX0-313" fmla="*/ 180020 w 2201801"/>
              <a:gd name="connsiteY0-314" fmla="*/ 0 h 2232248"/>
              <a:gd name="connsiteX1-315" fmla="*/ 2194560 w 2201801"/>
              <a:gd name="connsiteY1-316" fmla="*/ 65152 h 2232248"/>
              <a:gd name="connsiteX2-317" fmla="*/ 2049780 w 2201801"/>
              <a:gd name="connsiteY2-318" fmla="*/ 1893952 h 2232248"/>
              <a:gd name="connsiteX3-319" fmla="*/ 1116124 w 2201801"/>
              <a:gd name="connsiteY3-320" fmla="*/ 2232248 h 2232248"/>
              <a:gd name="connsiteX4-321" fmla="*/ 0 w 2201801"/>
              <a:gd name="connsiteY4-322" fmla="*/ 2160240 h 2232248"/>
              <a:gd name="connsiteX5-323" fmla="*/ 180020 w 2201801"/>
              <a:gd name="connsiteY5-324" fmla="*/ 0 h 2232248"/>
              <a:gd name="connsiteX0-325" fmla="*/ 180020 w 2201801"/>
              <a:gd name="connsiteY0-326" fmla="*/ 0 h 2232248"/>
              <a:gd name="connsiteX1-327" fmla="*/ 2196244 w 2201801"/>
              <a:gd name="connsiteY1-328" fmla="*/ 36004 h 2232248"/>
              <a:gd name="connsiteX2-329" fmla="*/ 2049780 w 2201801"/>
              <a:gd name="connsiteY2-330" fmla="*/ 1893952 h 2232248"/>
              <a:gd name="connsiteX3-331" fmla="*/ 1116124 w 2201801"/>
              <a:gd name="connsiteY3-332" fmla="*/ 2232248 h 2232248"/>
              <a:gd name="connsiteX4-333" fmla="*/ 0 w 2201801"/>
              <a:gd name="connsiteY4-334" fmla="*/ 2160240 h 2232248"/>
              <a:gd name="connsiteX5-335" fmla="*/ 180020 w 2201801"/>
              <a:gd name="connsiteY5-336" fmla="*/ 0 h 2232248"/>
              <a:gd name="connsiteX0-337" fmla="*/ 180020 w 2201801"/>
              <a:gd name="connsiteY0-338" fmla="*/ 0 h 2232248"/>
              <a:gd name="connsiteX1-339" fmla="*/ 2196244 w 2201801"/>
              <a:gd name="connsiteY1-340" fmla="*/ 36004 h 2232248"/>
              <a:gd name="connsiteX2-341" fmla="*/ 2049780 w 2201801"/>
              <a:gd name="connsiteY2-342" fmla="*/ 1893952 h 2232248"/>
              <a:gd name="connsiteX3-343" fmla="*/ 1116124 w 2201801"/>
              <a:gd name="connsiteY3-344" fmla="*/ 2232248 h 2232248"/>
              <a:gd name="connsiteX4-345" fmla="*/ 0 w 2201801"/>
              <a:gd name="connsiteY4-346" fmla="*/ 2160240 h 2232248"/>
              <a:gd name="connsiteX5-347" fmla="*/ 180020 w 2201801"/>
              <a:gd name="connsiteY5-348" fmla="*/ 0 h 2232248"/>
              <a:gd name="connsiteX0-349" fmla="*/ 180020 w 2196244"/>
              <a:gd name="connsiteY0-350" fmla="*/ 0 h 2232248"/>
              <a:gd name="connsiteX1-351" fmla="*/ 2196244 w 2196244"/>
              <a:gd name="connsiteY1-352" fmla="*/ 36004 h 2232248"/>
              <a:gd name="connsiteX2-353" fmla="*/ 2049780 w 2196244"/>
              <a:gd name="connsiteY2-354" fmla="*/ 1893952 h 2232248"/>
              <a:gd name="connsiteX3-355" fmla="*/ 1116124 w 2196244"/>
              <a:gd name="connsiteY3-356" fmla="*/ 2232248 h 2232248"/>
              <a:gd name="connsiteX4-357" fmla="*/ 0 w 2196244"/>
              <a:gd name="connsiteY4-358" fmla="*/ 2160240 h 2232248"/>
              <a:gd name="connsiteX5-359" fmla="*/ 180020 w 2196244"/>
              <a:gd name="connsiteY5-360" fmla="*/ 0 h 2232248"/>
              <a:gd name="connsiteX0-361" fmla="*/ 180020 w 2196244"/>
              <a:gd name="connsiteY0-362" fmla="*/ 0 h 2232248"/>
              <a:gd name="connsiteX1-363" fmla="*/ 2196244 w 2196244"/>
              <a:gd name="connsiteY1-364" fmla="*/ 36004 h 2232248"/>
              <a:gd name="connsiteX2-365" fmla="*/ 2049780 w 2196244"/>
              <a:gd name="connsiteY2-366" fmla="*/ 1893952 h 2232248"/>
              <a:gd name="connsiteX3-367" fmla="*/ 1116124 w 2196244"/>
              <a:gd name="connsiteY3-368" fmla="*/ 2232248 h 2232248"/>
              <a:gd name="connsiteX4-369" fmla="*/ 0 w 2196244"/>
              <a:gd name="connsiteY4-370" fmla="*/ 2160240 h 2232248"/>
              <a:gd name="connsiteX5-371" fmla="*/ 180020 w 2196244"/>
              <a:gd name="connsiteY5-372" fmla="*/ 0 h 2232248"/>
              <a:gd name="connsiteX0-373" fmla="*/ 180020 w 2196244"/>
              <a:gd name="connsiteY0-374" fmla="*/ 0 h 2232248"/>
              <a:gd name="connsiteX1-375" fmla="*/ 2196244 w 2196244"/>
              <a:gd name="connsiteY1-376" fmla="*/ 36004 h 2232248"/>
              <a:gd name="connsiteX2-377" fmla="*/ 2049780 w 2196244"/>
              <a:gd name="connsiteY2-378" fmla="*/ 1893952 h 2232248"/>
              <a:gd name="connsiteX3-379" fmla="*/ 1116124 w 2196244"/>
              <a:gd name="connsiteY3-380" fmla="*/ 2232248 h 2232248"/>
              <a:gd name="connsiteX4-381" fmla="*/ 0 w 2196244"/>
              <a:gd name="connsiteY4-382" fmla="*/ 2160240 h 2232248"/>
              <a:gd name="connsiteX5-383" fmla="*/ 180020 w 2196244"/>
              <a:gd name="connsiteY5-384" fmla="*/ 0 h 2232248"/>
              <a:gd name="connsiteX0-385" fmla="*/ 180020 w 2196244"/>
              <a:gd name="connsiteY0-386" fmla="*/ 0 h 2232248"/>
              <a:gd name="connsiteX1-387" fmla="*/ 2196244 w 2196244"/>
              <a:gd name="connsiteY1-388" fmla="*/ 36004 h 2232248"/>
              <a:gd name="connsiteX2-389" fmla="*/ 2049780 w 2196244"/>
              <a:gd name="connsiteY2-390" fmla="*/ 1893952 h 2232248"/>
              <a:gd name="connsiteX3-391" fmla="*/ 1116124 w 2196244"/>
              <a:gd name="connsiteY3-392" fmla="*/ 2232248 h 2232248"/>
              <a:gd name="connsiteX4-393" fmla="*/ 0 w 2196244"/>
              <a:gd name="connsiteY4-394" fmla="*/ 2160240 h 2232248"/>
              <a:gd name="connsiteX5-395" fmla="*/ 180020 w 2196244"/>
              <a:gd name="connsiteY5-396" fmla="*/ 0 h 2232248"/>
              <a:gd name="connsiteX0-397" fmla="*/ 180020 w 2196244"/>
              <a:gd name="connsiteY0-398" fmla="*/ 0 h 2302394"/>
              <a:gd name="connsiteX1-399" fmla="*/ 2196244 w 2196244"/>
              <a:gd name="connsiteY1-400" fmla="*/ 36004 h 2302394"/>
              <a:gd name="connsiteX2-401" fmla="*/ 2049780 w 2196244"/>
              <a:gd name="connsiteY2-402" fmla="*/ 1893952 h 2302394"/>
              <a:gd name="connsiteX3-403" fmla="*/ 1116124 w 2196244"/>
              <a:gd name="connsiteY3-404" fmla="*/ 2232248 h 2302394"/>
              <a:gd name="connsiteX4-405" fmla="*/ 0 w 2196244"/>
              <a:gd name="connsiteY4-406" fmla="*/ 2160240 h 2302394"/>
              <a:gd name="connsiteX5-407" fmla="*/ 180020 w 2196244"/>
              <a:gd name="connsiteY5-408" fmla="*/ 0 h 23023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96244" h="2302394">
                <a:moveTo>
                  <a:pt x="180020" y="0"/>
                </a:moveTo>
                <a:cubicBezTo>
                  <a:pt x="857309" y="70607"/>
                  <a:pt x="1482827" y="69527"/>
                  <a:pt x="2196244" y="36004"/>
                </a:cubicBezTo>
                <a:cubicBezTo>
                  <a:pt x="2181324" y="633028"/>
                  <a:pt x="2129347" y="1853427"/>
                  <a:pt x="2049780" y="1893952"/>
                </a:cubicBezTo>
                <a:cubicBezTo>
                  <a:pt x="1651000" y="2031112"/>
                  <a:pt x="1551293" y="2137976"/>
                  <a:pt x="1116124" y="2232248"/>
                </a:cubicBezTo>
                <a:cubicBezTo>
                  <a:pt x="697811" y="2302394"/>
                  <a:pt x="386738" y="2168927"/>
                  <a:pt x="0" y="2160240"/>
                </a:cubicBezTo>
                <a:cubicBezTo>
                  <a:pt x="112494" y="1412821"/>
                  <a:pt x="149009" y="847792"/>
                  <a:pt x="180020" y="0"/>
                </a:cubicBezTo>
                <a:close/>
              </a:path>
            </a:pathLst>
          </a:custGeom>
          <a:noFill/>
          <a:ln w="50800">
            <a:solidFill>
              <a:schemeClr val="accent6">
                <a:lumMod val="50000"/>
              </a:schemeClr>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endParaRPr lang="ko-KR" altLang="en-US">
              <a:solidFill>
                <a:prstClr val="black"/>
              </a:solidFill>
              <a:latin typeface="Arial" panose="020B0604020202020204" pitchFamily="34" charset="0"/>
              <a:ea typeface="+mn-ea"/>
              <a:cs typeface="+mn-ea"/>
              <a:sym typeface="Arial" panose="020B0604020202020204" pitchFamily="34" charset="0"/>
            </a:endParaRPr>
          </a:p>
        </p:txBody>
      </p:sp>
      <p:sp>
        <p:nvSpPr>
          <p:cNvPr id="10" name="자유형 87"/>
          <p:cNvSpPr/>
          <p:nvPr/>
        </p:nvSpPr>
        <p:spPr bwMode="auto">
          <a:xfrm>
            <a:off x="6116967" y="4719425"/>
            <a:ext cx="1082584" cy="675669"/>
          </a:xfrm>
          <a:custGeom>
            <a:avLst/>
            <a:gdLst>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1" fmla="*/ 0 w 1104900"/>
              <a:gd name="connsiteY0-2" fmla="*/ 655320 h 716248"/>
              <a:gd name="connsiteX1-3" fmla="*/ 807720 w 1104900"/>
              <a:gd name="connsiteY1-4" fmla="*/ 0 h 716248"/>
              <a:gd name="connsiteX2-5" fmla="*/ 1104900 w 1104900"/>
              <a:gd name="connsiteY2-6" fmla="*/ 274320 h 716248"/>
              <a:gd name="connsiteX3-7" fmla="*/ 0 w 1104900"/>
              <a:gd name="connsiteY3-8" fmla="*/ 655320 h 716248"/>
              <a:gd name="connsiteX0-9" fmla="*/ 0 w 1104900"/>
              <a:gd name="connsiteY0-10" fmla="*/ 655320 h 716248"/>
              <a:gd name="connsiteX1-11" fmla="*/ 807720 w 1104900"/>
              <a:gd name="connsiteY1-12" fmla="*/ 0 h 716248"/>
              <a:gd name="connsiteX2-13" fmla="*/ 1104900 w 1104900"/>
              <a:gd name="connsiteY2-14" fmla="*/ 274320 h 716248"/>
              <a:gd name="connsiteX3-15" fmla="*/ 0 w 1104900"/>
              <a:gd name="connsiteY3-16" fmla="*/ 655320 h 716248"/>
              <a:gd name="connsiteX0-17" fmla="*/ 0 w 1104900"/>
              <a:gd name="connsiteY0-18" fmla="*/ 655320 h 716248"/>
              <a:gd name="connsiteX1-19" fmla="*/ 807720 w 1104900"/>
              <a:gd name="connsiteY1-20" fmla="*/ 0 h 716248"/>
              <a:gd name="connsiteX2-21" fmla="*/ 1104900 w 1104900"/>
              <a:gd name="connsiteY2-22" fmla="*/ 274320 h 716248"/>
              <a:gd name="connsiteX3-23" fmla="*/ 0 w 1104900"/>
              <a:gd name="connsiteY3-24" fmla="*/ 655320 h 716248"/>
              <a:gd name="connsiteX0-25" fmla="*/ 0 w 1104900"/>
              <a:gd name="connsiteY0-26" fmla="*/ 655320 h 655320"/>
              <a:gd name="connsiteX1-27" fmla="*/ 807720 w 1104900"/>
              <a:gd name="connsiteY1-28" fmla="*/ 0 h 655320"/>
              <a:gd name="connsiteX2-29" fmla="*/ 1104900 w 1104900"/>
              <a:gd name="connsiteY2-30" fmla="*/ 274320 h 655320"/>
              <a:gd name="connsiteX3-31" fmla="*/ 0 w 1104900"/>
              <a:gd name="connsiteY3-32" fmla="*/ 655320 h 655320"/>
              <a:gd name="connsiteX0-33" fmla="*/ 0 w 1104900"/>
              <a:gd name="connsiteY0-34" fmla="*/ 655320 h 655320"/>
              <a:gd name="connsiteX1-35" fmla="*/ 807720 w 1104900"/>
              <a:gd name="connsiteY1-36" fmla="*/ 0 h 655320"/>
              <a:gd name="connsiteX2-37" fmla="*/ 1104900 w 1104900"/>
              <a:gd name="connsiteY2-38" fmla="*/ 274320 h 655320"/>
              <a:gd name="connsiteX3-39" fmla="*/ 0 w 1104900"/>
              <a:gd name="connsiteY3-40" fmla="*/ 655320 h 655320"/>
              <a:gd name="connsiteX0-41" fmla="*/ 0 w 1104900"/>
              <a:gd name="connsiteY0-42" fmla="*/ 655320 h 655320"/>
              <a:gd name="connsiteX1-43" fmla="*/ 807720 w 1104900"/>
              <a:gd name="connsiteY1-44" fmla="*/ 0 h 655320"/>
              <a:gd name="connsiteX2-45" fmla="*/ 1104900 w 1104900"/>
              <a:gd name="connsiteY2-46" fmla="*/ 274320 h 655320"/>
              <a:gd name="connsiteX3-47" fmla="*/ 0 w 1104900"/>
              <a:gd name="connsiteY3-48" fmla="*/ 655320 h 655320"/>
              <a:gd name="connsiteX0-49" fmla="*/ 0 w 1104900"/>
              <a:gd name="connsiteY0-50" fmla="*/ 655320 h 655320"/>
              <a:gd name="connsiteX1-51" fmla="*/ 807720 w 1104900"/>
              <a:gd name="connsiteY1-52" fmla="*/ 0 h 655320"/>
              <a:gd name="connsiteX2-53" fmla="*/ 1104900 w 1104900"/>
              <a:gd name="connsiteY2-54" fmla="*/ 274320 h 655320"/>
              <a:gd name="connsiteX3-55" fmla="*/ 0 w 1104900"/>
              <a:gd name="connsiteY3-56" fmla="*/ 655320 h 655320"/>
              <a:gd name="connsiteX0-57" fmla="*/ 0 w 1104900"/>
              <a:gd name="connsiteY0-58" fmla="*/ 655320 h 655320"/>
              <a:gd name="connsiteX1-59" fmla="*/ 807720 w 1104900"/>
              <a:gd name="connsiteY1-60" fmla="*/ 0 h 655320"/>
              <a:gd name="connsiteX2-61" fmla="*/ 1104900 w 1104900"/>
              <a:gd name="connsiteY2-62" fmla="*/ 274320 h 655320"/>
              <a:gd name="connsiteX3-63" fmla="*/ 0 w 1104900"/>
              <a:gd name="connsiteY3-64" fmla="*/ 655320 h 655320"/>
              <a:gd name="connsiteX0-65" fmla="*/ 0 w 1104900"/>
              <a:gd name="connsiteY0-66" fmla="*/ 655320 h 655320"/>
              <a:gd name="connsiteX1-67" fmla="*/ 807720 w 1104900"/>
              <a:gd name="connsiteY1-68" fmla="*/ 0 h 655320"/>
              <a:gd name="connsiteX2-69" fmla="*/ 1104900 w 1104900"/>
              <a:gd name="connsiteY2-70" fmla="*/ 274320 h 655320"/>
              <a:gd name="connsiteX3-71" fmla="*/ 0 w 1104900"/>
              <a:gd name="connsiteY3-72" fmla="*/ 655320 h 655320"/>
              <a:gd name="connsiteX0-73" fmla="*/ 0 w 1124187"/>
              <a:gd name="connsiteY0-74" fmla="*/ 684497 h 684497"/>
              <a:gd name="connsiteX1-75" fmla="*/ 827007 w 1124187"/>
              <a:gd name="connsiteY1-76" fmla="*/ 0 h 684497"/>
              <a:gd name="connsiteX2-77" fmla="*/ 1124187 w 1124187"/>
              <a:gd name="connsiteY2-78" fmla="*/ 274320 h 684497"/>
              <a:gd name="connsiteX3-79" fmla="*/ 0 w 1124187"/>
              <a:gd name="connsiteY3-80" fmla="*/ 684497 h 684497"/>
              <a:gd name="connsiteX0-81" fmla="*/ 0 w 1124187"/>
              <a:gd name="connsiteY0-82" fmla="*/ 684497 h 684497"/>
              <a:gd name="connsiteX1-83" fmla="*/ 827007 w 1124187"/>
              <a:gd name="connsiteY1-84" fmla="*/ 0 h 684497"/>
              <a:gd name="connsiteX2-85" fmla="*/ 1124187 w 1124187"/>
              <a:gd name="connsiteY2-86" fmla="*/ 274320 h 684497"/>
              <a:gd name="connsiteX3-87" fmla="*/ 0 w 1124187"/>
              <a:gd name="connsiteY3-88" fmla="*/ 684497 h 684497"/>
              <a:gd name="connsiteX0-89" fmla="*/ 0 w 1124187"/>
              <a:gd name="connsiteY0-90" fmla="*/ 684497 h 684497"/>
              <a:gd name="connsiteX1-91" fmla="*/ 827007 w 1124187"/>
              <a:gd name="connsiteY1-92" fmla="*/ 0 h 684497"/>
              <a:gd name="connsiteX2-93" fmla="*/ 1124187 w 1124187"/>
              <a:gd name="connsiteY2-94" fmla="*/ 274320 h 684497"/>
              <a:gd name="connsiteX3-95" fmla="*/ 0 w 1124187"/>
              <a:gd name="connsiteY3-96" fmla="*/ 684497 h 684497"/>
              <a:gd name="connsiteX0-97" fmla="*/ 0 w 1124187"/>
              <a:gd name="connsiteY0-98" fmla="*/ 684497 h 684497"/>
              <a:gd name="connsiteX1-99" fmla="*/ 827007 w 1124187"/>
              <a:gd name="connsiteY1-100" fmla="*/ 0 h 684497"/>
              <a:gd name="connsiteX2-101" fmla="*/ 1124187 w 1124187"/>
              <a:gd name="connsiteY2-102" fmla="*/ 274320 h 684497"/>
              <a:gd name="connsiteX3-103" fmla="*/ 0 w 1124187"/>
              <a:gd name="connsiteY3-104" fmla="*/ 684497 h 684497"/>
              <a:gd name="connsiteX0-105" fmla="*/ 0 w 1125193"/>
              <a:gd name="connsiteY0-106" fmla="*/ 684497 h 684497"/>
              <a:gd name="connsiteX1-107" fmla="*/ 827007 w 1125193"/>
              <a:gd name="connsiteY1-108" fmla="*/ 0 h 684497"/>
              <a:gd name="connsiteX2-109" fmla="*/ 1125193 w 1125193"/>
              <a:gd name="connsiteY2-110" fmla="*/ 302186 h 684497"/>
              <a:gd name="connsiteX3-111" fmla="*/ 0 w 1125193"/>
              <a:gd name="connsiteY3-112" fmla="*/ 684497 h 684497"/>
              <a:gd name="connsiteX0-113" fmla="*/ 0 w 1109869"/>
              <a:gd name="connsiteY0-114" fmla="*/ 684497 h 684497"/>
              <a:gd name="connsiteX1-115" fmla="*/ 827007 w 1109869"/>
              <a:gd name="connsiteY1-116" fmla="*/ 0 h 684497"/>
              <a:gd name="connsiteX2-117" fmla="*/ 1109869 w 1109869"/>
              <a:gd name="connsiteY2-118" fmla="*/ 293334 h 684497"/>
              <a:gd name="connsiteX3-119" fmla="*/ 0 w 1109869"/>
              <a:gd name="connsiteY3-120" fmla="*/ 684497 h 684497"/>
              <a:gd name="connsiteX0-121" fmla="*/ 0 w 1111718"/>
              <a:gd name="connsiteY0-122" fmla="*/ 684497 h 684497"/>
              <a:gd name="connsiteX1-123" fmla="*/ 827007 w 1111718"/>
              <a:gd name="connsiteY1-124" fmla="*/ 0 h 684497"/>
              <a:gd name="connsiteX2-125" fmla="*/ 1111718 w 1111718"/>
              <a:gd name="connsiteY2-126" fmla="*/ 287291 h 684497"/>
              <a:gd name="connsiteX3-127" fmla="*/ 0 w 1111718"/>
              <a:gd name="connsiteY3-128" fmla="*/ 684497 h 684497"/>
              <a:gd name="connsiteX0-129" fmla="*/ 0 w 1113567"/>
              <a:gd name="connsiteY0-130" fmla="*/ 684497 h 684497"/>
              <a:gd name="connsiteX1-131" fmla="*/ 827007 w 1113567"/>
              <a:gd name="connsiteY1-132" fmla="*/ 0 h 684497"/>
              <a:gd name="connsiteX2-133" fmla="*/ 1113567 w 1113567"/>
              <a:gd name="connsiteY2-134" fmla="*/ 272819 h 684497"/>
              <a:gd name="connsiteX3-135" fmla="*/ 0 w 1113567"/>
              <a:gd name="connsiteY3-136" fmla="*/ 684497 h 684497"/>
              <a:gd name="connsiteX0-137" fmla="*/ 0 w 1118278"/>
              <a:gd name="connsiteY0-138" fmla="*/ 684497 h 684497"/>
              <a:gd name="connsiteX1-139" fmla="*/ 827007 w 1118278"/>
              <a:gd name="connsiteY1-140" fmla="*/ 0 h 684497"/>
              <a:gd name="connsiteX2-141" fmla="*/ 1118278 w 1118278"/>
              <a:gd name="connsiteY2-142" fmla="*/ 292399 h 684497"/>
              <a:gd name="connsiteX3-143" fmla="*/ 0 w 1118278"/>
              <a:gd name="connsiteY3-144" fmla="*/ 684497 h 684497"/>
              <a:gd name="connsiteX0-145" fmla="*/ 0 w 1117265"/>
              <a:gd name="connsiteY0-146" fmla="*/ 684497 h 684497"/>
              <a:gd name="connsiteX1-147" fmla="*/ 827007 w 1117265"/>
              <a:gd name="connsiteY1-148" fmla="*/ 0 h 684497"/>
              <a:gd name="connsiteX2-149" fmla="*/ 1117265 w 1117265"/>
              <a:gd name="connsiteY2-150" fmla="*/ 283547 h 684497"/>
              <a:gd name="connsiteX3-151" fmla="*/ 0 w 1117265"/>
              <a:gd name="connsiteY3-152" fmla="*/ 684497 h 684497"/>
              <a:gd name="connsiteX0-153" fmla="*/ 0 w 1117265"/>
              <a:gd name="connsiteY0-154" fmla="*/ 684497 h 684497"/>
              <a:gd name="connsiteX1-155" fmla="*/ 827007 w 1117265"/>
              <a:gd name="connsiteY1-156" fmla="*/ 0 h 684497"/>
              <a:gd name="connsiteX2-157" fmla="*/ 1117265 w 1117265"/>
              <a:gd name="connsiteY2-158" fmla="*/ 283547 h 684497"/>
              <a:gd name="connsiteX3-159" fmla="*/ 0 w 1117265"/>
              <a:gd name="connsiteY3-160" fmla="*/ 684497 h 684497"/>
              <a:gd name="connsiteX0-161" fmla="*/ 0 w 1117265"/>
              <a:gd name="connsiteY0-162" fmla="*/ 684497 h 684497"/>
              <a:gd name="connsiteX1-163" fmla="*/ 827007 w 1117265"/>
              <a:gd name="connsiteY1-164" fmla="*/ 0 h 684497"/>
              <a:gd name="connsiteX2-165" fmla="*/ 1117265 w 1117265"/>
              <a:gd name="connsiteY2-166" fmla="*/ 283547 h 684497"/>
              <a:gd name="connsiteX3-167" fmla="*/ 0 w 1117265"/>
              <a:gd name="connsiteY3-168" fmla="*/ 684497 h 684497"/>
              <a:gd name="connsiteX0-169" fmla="*/ 0 w 1117265"/>
              <a:gd name="connsiteY0-170" fmla="*/ 684497 h 684497"/>
              <a:gd name="connsiteX1-171" fmla="*/ 827007 w 1117265"/>
              <a:gd name="connsiteY1-172" fmla="*/ 0 h 684497"/>
              <a:gd name="connsiteX2-173" fmla="*/ 1117265 w 1117265"/>
              <a:gd name="connsiteY2-174" fmla="*/ 283547 h 684497"/>
              <a:gd name="connsiteX3-175" fmla="*/ 0 w 1117265"/>
              <a:gd name="connsiteY3-176" fmla="*/ 684497 h 684497"/>
              <a:gd name="connsiteX0-177" fmla="*/ 0 w 1117265"/>
              <a:gd name="connsiteY0-178" fmla="*/ 684497 h 684497"/>
              <a:gd name="connsiteX1-179" fmla="*/ 827007 w 1117265"/>
              <a:gd name="connsiteY1-180" fmla="*/ 0 h 684497"/>
              <a:gd name="connsiteX2-181" fmla="*/ 1117265 w 1117265"/>
              <a:gd name="connsiteY2-182" fmla="*/ 283547 h 684497"/>
              <a:gd name="connsiteX3-183" fmla="*/ 0 w 1117265"/>
              <a:gd name="connsiteY3-184" fmla="*/ 684497 h 684497"/>
              <a:gd name="connsiteX0-185" fmla="*/ 0 w 1117265"/>
              <a:gd name="connsiteY0-186" fmla="*/ 684497 h 684497"/>
              <a:gd name="connsiteX1-187" fmla="*/ 827007 w 1117265"/>
              <a:gd name="connsiteY1-188" fmla="*/ 0 h 684497"/>
              <a:gd name="connsiteX2-189" fmla="*/ 1117265 w 1117265"/>
              <a:gd name="connsiteY2-190" fmla="*/ 283547 h 684497"/>
              <a:gd name="connsiteX3-191" fmla="*/ 0 w 1117265"/>
              <a:gd name="connsiteY3-192" fmla="*/ 684497 h 684497"/>
              <a:gd name="connsiteX0-193" fmla="*/ 0 w 1117265"/>
              <a:gd name="connsiteY0-194" fmla="*/ 684497 h 684497"/>
              <a:gd name="connsiteX1-195" fmla="*/ 827007 w 1117265"/>
              <a:gd name="connsiteY1-196" fmla="*/ 0 h 684497"/>
              <a:gd name="connsiteX2-197" fmla="*/ 1117265 w 1117265"/>
              <a:gd name="connsiteY2-198" fmla="*/ 283547 h 684497"/>
              <a:gd name="connsiteX3-199" fmla="*/ 0 w 1117265"/>
              <a:gd name="connsiteY3-200" fmla="*/ 684497 h 684497"/>
              <a:gd name="connsiteX0-201" fmla="*/ 0 w 1117265"/>
              <a:gd name="connsiteY0-202" fmla="*/ 684497 h 684497"/>
              <a:gd name="connsiteX1-203" fmla="*/ 827007 w 1117265"/>
              <a:gd name="connsiteY1-204" fmla="*/ 0 h 684497"/>
              <a:gd name="connsiteX2-205" fmla="*/ 1117265 w 1117265"/>
              <a:gd name="connsiteY2-206" fmla="*/ 283547 h 684497"/>
              <a:gd name="connsiteX3-207" fmla="*/ 0 w 1117265"/>
              <a:gd name="connsiteY3-208" fmla="*/ 684497 h 684497"/>
              <a:gd name="connsiteX0-209" fmla="*/ 0 w 1117265"/>
              <a:gd name="connsiteY0-210" fmla="*/ 684497 h 684497"/>
              <a:gd name="connsiteX1-211" fmla="*/ 827007 w 1117265"/>
              <a:gd name="connsiteY1-212" fmla="*/ 0 h 684497"/>
              <a:gd name="connsiteX2-213" fmla="*/ 1117265 w 1117265"/>
              <a:gd name="connsiteY2-214" fmla="*/ 283547 h 684497"/>
              <a:gd name="connsiteX3-215" fmla="*/ 0 w 1117265"/>
              <a:gd name="connsiteY3-216" fmla="*/ 684497 h 684497"/>
              <a:gd name="connsiteX0-217" fmla="*/ 0 w 1117265"/>
              <a:gd name="connsiteY0-218" fmla="*/ 684497 h 684497"/>
              <a:gd name="connsiteX1-219" fmla="*/ 827007 w 1117265"/>
              <a:gd name="connsiteY1-220" fmla="*/ 0 h 684497"/>
              <a:gd name="connsiteX2-221" fmla="*/ 1117265 w 1117265"/>
              <a:gd name="connsiteY2-222" fmla="*/ 283547 h 684497"/>
              <a:gd name="connsiteX3-223" fmla="*/ 0 w 1117265"/>
              <a:gd name="connsiteY3-224" fmla="*/ 684497 h 684497"/>
              <a:gd name="connsiteX0-225" fmla="*/ 0 w 1117265"/>
              <a:gd name="connsiteY0-226" fmla="*/ 684497 h 684497"/>
              <a:gd name="connsiteX1-227" fmla="*/ 827007 w 1117265"/>
              <a:gd name="connsiteY1-228" fmla="*/ 0 h 684497"/>
              <a:gd name="connsiteX2-229" fmla="*/ 1117265 w 1117265"/>
              <a:gd name="connsiteY2-230" fmla="*/ 283547 h 684497"/>
              <a:gd name="connsiteX3-231" fmla="*/ 0 w 1117265"/>
              <a:gd name="connsiteY3-232" fmla="*/ 684497 h 684497"/>
              <a:gd name="connsiteX0-233" fmla="*/ 0 w 1117265"/>
              <a:gd name="connsiteY0-234" fmla="*/ 684497 h 684497"/>
              <a:gd name="connsiteX1-235" fmla="*/ 827007 w 1117265"/>
              <a:gd name="connsiteY1-236" fmla="*/ 0 h 684497"/>
              <a:gd name="connsiteX2-237" fmla="*/ 1117265 w 1117265"/>
              <a:gd name="connsiteY2-238" fmla="*/ 283547 h 684497"/>
              <a:gd name="connsiteX3-239" fmla="*/ 0 w 1117265"/>
              <a:gd name="connsiteY3-240" fmla="*/ 684497 h 684497"/>
              <a:gd name="connsiteX0-241" fmla="*/ 0 w 1117265"/>
              <a:gd name="connsiteY0-242" fmla="*/ 684497 h 684497"/>
              <a:gd name="connsiteX1-243" fmla="*/ 827007 w 1117265"/>
              <a:gd name="connsiteY1-244" fmla="*/ 0 h 684497"/>
              <a:gd name="connsiteX2-245" fmla="*/ 1117265 w 1117265"/>
              <a:gd name="connsiteY2-246" fmla="*/ 283547 h 684497"/>
              <a:gd name="connsiteX3-247" fmla="*/ 0 w 1117265"/>
              <a:gd name="connsiteY3-248" fmla="*/ 684497 h 684497"/>
            </a:gdLst>
            <a:ahLst/>
            <a:cxnLst>
              <a:cxn ang="0">
                <a:pos x="connsiteX0-1" y="connsiteY0-2"/>
              </a:cxn>
              <a:cxn ang="0">
                <a:pos x="connsiteX1-3" y="connsiteY1-4"/>
              </a:cxn>
              <a:cxn ang="0">
                <a:pos x="connsiteX2-5" y="connsiteY2-6"/>
              </a:cxn>
              <a:cxn ang="0">
                <a:pos x="connsiteX3-7" y="connsiteY3-8"/>
              </a:cxn>
            </a:cxnLst>
            <a:rect l="l" t="t" r="r" b="b"/>
            <a:pathLst>
              <a:path w="1117265" h="684497">
                <a:moveTo>
                  <a:pt x="0" y="684497"/>
                </a:moveTo>
                <a:cubicBezTo>
                  <a:pt x="281310" y="578055"/>
                  <a:pt x="563915" y="445084"/>
                  <a:pt x="827007" y="0"/>
                </a:cubicBezTo>
                <a:cubicBezTo>
                  <a:pt x="830800" y="112603"/>
                  <a:pt x="947335" y="344380"/>
                  <a:pt x="1117265" y="283547"/>
                </a:cubicBezTo>
                <a:cubicBezTo>
                  <a:pt x="779033" y="454015"/>
                  <a:pt x="330704" y="612949"/>
                  <a:pt x="0" y="684497"/>
                </a:cubicBezTo>
                <a:close/>
              </a:path>
            </a:pathLst>
          </a:custGeom>
          <a:noFill/>
          <a:ln w="50800">
            <a:solidFill>
              <a:schemeClr val="accent6">
                <a:lumMod val="50000"/>
              </a:schemeClr>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1" name="자유형 200"/>
          <p:cNvSpPr/>
          <p:nvPr/>
        </p:nvSpPr>
        <p:spPr bwMode="auto">
          <a:xfrm>
            <a:off x="5038564" y="2872075"/>
            <a:ext cx="2299557" cy="460091"/>
          </a:xfrm>
          <a:custGeom>
            <a:avLst/>
            <a:gdLst>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1" fmla="*/ 0 w 2226733"/>
              <a:gd name="connsiteY0-2" fmla="*/ 0 h 465666"/>
              <a:gd name="connsiteX1-3" fmla="*/ 2226733 w 2226733"/>
              <a:gd name="connsiteY1-4" fmla="*/ 67733 h 465666"/>
              <a:gd name="connsiteX2-5" fmla="*/ 2192867 w 2226733"/>
              <a:gd name="connsiteY2-6" fmla="*/ 465666 h 465666"/>
              <a:gd name="connsiteX3-7" fmla="*/ 16933 w 2226733"/>
              <a:gd name="connsiteY3-8" fmla="*/ 381000 h 465666"/>
              <a:gd name="connsiteX4-9" fmla="*/ 0 w 2226733"/>
              <a:gd name="connsiteY4-10" fmla="*/ 0 h 465666"/>
              <a:gd name="connsiteX0-11" fmla="*/ 0 w 2207084"/>
              <a:gd name="connsiteY0-12" fmla="*/ 0 h 465666"/>
              <a:gd name="connsiteX1-13" fmla="*/ 2207084 w 2207084"/>
              <a:gd name="connsiteY1-14" fmla="*/ 33453 h 465666"/>
              <a:gd name="connsiteX2-15" fmla="*/ 2192867 w 2207084"/>
              <a:gd name="connsiteY2-16" fmla="*/ 465666 h 465666"/>
              <a:gd name="connsiteX3-17" fmla="*/ 16933 w 2207084"/>
              <a:gd name="connsiteY3-18" fmla="*/ 381000 h 465666"/>
              <a:gd name="connsiteX4-19" fmla="*/ 0 w 2207084"/>
              <a:gd name="connsiteY4-20" fmla="*/ 0 h 465666"/>
              <a:gd name="connsiteX0-21" fmla="*/ 0 w 2196244"/>
              <a:gd name="connsiteY0-22" fmla="*/ 0 h 468217"/>
              <a:gd name="connsiteX1-23" fmla="*/ 2196244 w 2196244"/>
              <a:gd name="connsiteY1-24" fmla="*/ 36004 h 468217"/>
              <a:gd name="connsiteX2-25" fmla="*/ 2182027 w 2196244"/>
              <a:gd name="connsiteY2-26" fmla="*/ 468217 h 468217"/>
              <a:gd name="connsiteX3-27" fmla="*/ 6093 w 2196244"/>
              <a:gd name="connsiteY3-28" fmla="*/ 383551 h 468217"/>
              <a:gd name="connsiteX4-29" fmla="*/ 0 w 2196244"/>
              <a:gd name="connsiteY4-30" fmla="*/ 0 h 468217"/>
              <a:gd name="connsiteX0-31" fmla="*/ 0 w 2196244"/>
              <a:gd name="connsiteY0-32" fmla="*/ 0 h 468217"/>
              <a:gd name="connsiteX1-33" fmla="*/ 2196244 w 2196244"/>
              <a:gd name="connsiteY1-34" fmla="*/ 36004 h 468217"/>
              <a:gd name="connsiteX2-35" fmla="*/ 2182027 w 2196244"/>
              <a:gd name="connsiteY2-36" fmla="*/ 468217 h 468217"/>
              <a:gd name="connsiteX3-37" fmla="*/ 6093 w 2196244"/>
              <a:gd name="connsiteY3-38" fmla="*/ 383551 h 468217"/>
              <a:gd name="connsiteX4-39" fmla="*/ 0 w 2196244"/>
              <a:gd name="connsiteY4-40" fmla="*/ 0 h 468217"/>
              <a:gd name="connsiteX0-41" fmla="*/ 29911 w 2190151"/>
              <a:gd name="connsiteY0-42" fmla="*/ 0 h 468216"/>
              <a:gd name="connsiteX1-43" fmla="*/ 2190151 w 2190151"/>
              <a:gd name="connsiteY1-44" fmla="*/ 36003 h 468216"/>
              <a:gd name="connsiteX2-45" fmla="*/ 2175934 w 2190151"/>
              <a:gd name="connsiteY2-46" fmla="*/ 468216 h 468216"/>
              <a:gd name="connsiteX3-47" fmla="*/ 0 w 2190151"/>
              <a:gd name="connsiteY3-48" fmla="*/ 383550 h 468216"/>
              <a:gd name="connsiteX4-49" fmla="*/ 29911 w 2190151"/>
              <a:gd name="connsiteY4-50" fmla="*/ 0 h 468216"/>
              <a:gd name="connsiteX0-51" fmla="*/ 0 w 2160240"/>
              <a:gd name="connsiteY0-52" fmla="*/ 0 h 468216"/>
              <a:gd name="connsiteX1-53" fmla="*/ 2160240 w 2160240"/>
              <a:gd name="connsiteY1-54" fmla="*/ 36003 h 468216"/>
              <a:gd name="connsiteX2-55" fmla="*/ 2146023 w 2160240"/>
              <a:gd name="connsiteY2-56" fmla="*/ 468216 h 468216"/>
              <a:gd name="connsiteX3-57" fmla="*/ 0 w 2160240"/>
              <a:gd name="connsiteY3-58" fmla="*/ 360039 h 468216"/>
              <a:gd name="connsiteX4-59" fmla="*/ 0 w 2160240"/>
              <a:gd name="connsiteY4-60" fmla="*/ 0 h 468216"/>
              <a:gd name="connsiteX0-61" fmla="*/ 21444 w 2181684"/>
              <a:gd name="connsiteY0-62" fmla="*/ 0 h 468216"/>
              <a:gd name="connsiteX1-63" fmla="*/ 2181684 w 2181684"/>
              <a:gd name="connsiteY1-64" fmla="*/ 36003 h 468216"/>
              <a:gd name="connsiteX2-65" fmla="*/ 2167467 w 2181684"/>
              <a:gd name="connsiteY2-66" fmla="*/ 468216 h 468216"/>
              <a:gd name="connsiteX3-67" fmla="*/ 0 w 2181684"/>
              <a:gd name="connsiteY3-68" fmla="*/ 378258 h 468216"/>
              <a:gd name="connsiteX4-69" fmla="*/ 21444 w 2181684"/>
              <a:gd name="connsiteY4-70" fmla="*/ 0 h 468216"/>
              <a:gd name="connsiteX0-71" fmla="*/ 15094 w 2181684"/>
              <a:gd name="connsiteY0-72" fmla="*/ 0 h 468216"/>
              <a:gd name="connsiteX1-73" fmla="*/ 2181684 w 2181684"/>
              <a:gd name="connsiteY1-74" fmla="*/ 36003 h 468216"/>
              <a:gd name="connsiteX2-75" fmla="*/ 2167467 w 2181684"/>
              <a:gd name="connsiteY2-76" fmla="*/ 468216 h 468216"/>
              <a:gd name="connsiteX3-77" fmla="*/ 0 w 2181684"/>
              <a:gd name="connsiteY3-78" fmla="*/ 378258 h 468216"/>
              <a:gd name="connsiteX4-79" fmla="*/ 15094 w 2181684"/>
              <a:gd name="connsiteY4-80" fmla="*/ 0 h 468216"/>
              <a:gd name="connsiteX0-81" fmla="*/ 15094 w 2181684"/>
              <a:gd name="connsiteY0-82" fmla="*/ 0 h 492391"/>
              <a:gd name="connsiteX1-83" fmla="*/ 2181684 w 2181684"/>
              <a:gd name="connsiteY1-84" fmla="*/ 36003 h 492391"/>
              <a:gd name="connsiteX2-85" fmla="*/ 2167467 w 2181684"/>
              <a:gd name="connsiteY2-86" fmla="*/ 468216 h 492391"/>
              <a:gd name="connsiteX3-87" fmla="*/ 0 w 2181684"/>
              <a:gd name="connsiteY3-88" fmla="*/ 378258 h 492391"/>
              <a:gd name="connsiteX4-89" fmla="*/ 15094 w 2181684"/>
              <a:gd name="connsiteY4-90" fmla="*/ 0 h 492391"/>
              <a:gd name="connsiteX0-91" fmla="*/ 15094 w 2181684"/>
              <a:gd name="connsiteY0-92" fmla="*/ 0 h 492391"/>
              <a:gd name="connsiteX1-93" fmla="*/ 2181684 w 2181684"/>
              <a:gd name="connsiteY1-94" fmla="*/ 36003 h 492391"/>
              <a:gd name="connsiteX2-95" fmla="*/ 2167467 w 2181684"/>
              <a:gd name="connsiteY2-96" fmla="*/ 468216 h 492391"/>
              <a:gd name="connsiteX3-97" fmla="*/ 0 w 2181684"/>
              <a:gd name="connsiteY3-98" fmla="*/ 378258 h 492391"/>
              <a:gd name="connsiteX4-99" fmla="*/ 15094 w 2181684"/>
              <a:gd name="connsiteY4-100" fmla="*/ 0 h 492391"/>
              <a:gd name="connsiteX0-101" fmla="*/ 15094 w 2181684"/>
              <a:gd name="connsiteY0-102" fmla="*/ 0 h 456222"/>
              <a:gd name="connsiteX1-103" fmla="*/ 2181684 w 2181684"/>
              <a:gd name="connsiteY1-104" fmla="*/ 36003 h 456222"/>
              <a:gd name="connsiteX2-105" fmla="*/ 2145679 w 2181684"/>
              <a:gd name="connsiteY2-106" fmla="*/ 432047 h 456222"/>
              <a:gd name="connsiteX3-107" fmla="*/ 0 w 2181684"/>
              <a:gd name="connsiteY3-108" fmla="*/ 378258 h 456222"/>
              <a:gd name="connsiteX4-109" fmla="*/ 15094 w 2181684"/>
              <a:gd name="connsiteY4-110" fmla="*/ 0 h 456222"/>
              <a:gd name="connsiteX0-111" fmla="*/ 15094 w 2181684"/>
              <a:gd name="connsiteY0-112" fmla="*/ 0 h 462758"/>
              <a:gd name="connsiteX1-113" fmla="*/ 2181684 w 2181684"/>
              <a:gd name="connsiteY1-114" fmla="*/ 36003 h 462758"/>
              <a:gd name="connsiteX2-115" fmla="*/ 2171699 w 2181684"/>
              <a:gd name="connsiteY2-116" fmla="*/ 438583 h 462758"/>
              <a:gd name="connsiteX3-117" fmla="*/ 0 w 2181684"/>
              <a:gd name="connsiteY3-118" fmla="*/ 378258 h 462758"/>
              <a:gd name="connsiteX4-119" fmla="*/ 15094 w 2181684"/>
              <a:gd name="connsiteY4-120" fmla="*/ 0 h 462758"/>
              <a:gd name="connsiteX0-121" fmla="*/ 21443 w 2181684"/>
              <a:gd name="connsiteY0-122" fmla="*/ 0 h 498763"/>
              <a:gd name="connsiteX1-123" fmla="*/ 2181684 w 2181684"/>
              <a:gd name="connsiteY1-124" fmla="*/ 72008 h 498763"/>
              <a:gd name="connsiteX2-125" fmla="*/ 2171699 w 2181684"/>
              <a:gd name="connsiteY2-126" fmla="*/ 474588 h 498763"/>
              <a:gd name="connsiteX3-127" fmla="*/ 0 w 2181684"/>
              <a:gd name="connsiteY3-128" fmla="*/ 414263 h 498763"/>
              <a:gd name="connsiteX4-129" fmla="*/ 21443 w 2181684"/>
              <a:gd name="connsiteY4-130" fmla="*/ 0 h 498763"/>
              <a:gd name="connsiteX0-131" fmla="*/ 21443 w 2181683"/>
              <a:gd name="connsiteY0-132" fmla="*/ 0 h 498763"/>
              <a:gd name="connsiteX1-133" fmla="*/ 2181683 w 2181683"/>
              <a:gd name="connsiteY1-134" fmla="*/ 36005 h 498763"/>
              <a:gd name="connsiteX2-135" fmla="*/ 2171699 w 2181683"/>
              <a:gd name="connsiteY2-136" fmla="*/ 474588 h 498763"/>
              <a:gd name="connsiteX3-137" fmla="*/ 0 w 2181683"/>
              <a:gd name="connsiteY3-138" fmla="*/ 414263 h 498763"/>
              <a:gd name="connsiteX4-139" fmla="*/ 21443 w 2181683"/>
              <a:gd name="connsiteY4-140" fmla="*/ 0 h 498763"/>
              <a:gd name="connsiteX0-141" fmla="*/ 21443 w 2181683"/>
              <a:gd name="connsiteY0-142" fmla="*/ 0 h 466660"/>
              <a:gd name="connsiteX1-143" fmla="*/ 2181683 w 2181683"/>
              <a:gd name="connsiteY1-144" fmla="*/ 36005 h 466660"/>
              <a:gd name="connsiteX2-145" fmla="*/ 2145680 w 2181683"/>
              <a:gd name="connsiteY2-146" fmla="*/ 432049 h 466660"/>
              <a:gd name="connsiteX3-147" fmla="*/ 0 w 2181683"/>
              <a:gd name="connsiteY3-148" fmla="*/ 414263 h 466660"/>
              <a:gd name="connsiteX4-149" fmla="*/ 21443 w 2181683"/>
              <a:gd name="connsiteY4-150" fmla="*/ 0 h 466660"/>
              <a:gd name="connsiteX0-151" fmla="*/ 21443 w 2181683"/>
              <a:gd name="connsiteY0-152" fmla="*/ 0 h 441574"/>
              <a:gd name="connsiteX1-153" fmla="*/ 2181683 w 2181683"/>
              <a:gd name="connsiteY1-154" fmla="*/ 36005 h 441574"/>
              <a:gd name="connsiteX2-155" fmla="*/ 2161555 w 2181683"/>
              <a:gd name="connsiteY2-156" fmla="*/ 441574 h 441574"/>
              <a:gd name="connsiteX3-157" fmla="*/ 0 w 2181683"/>
              <a:gd name="connsiteY3-158" fmla="*/ 414263 h 441574"/>
              <a:gd name="connsiteX4-159" fmla="*/ 21443 w 2181683"/>
              <a:gd name="connsiteY4-160" fmla="*/ 0 h 441574"/>
              <a:gd name="connsiteX0-161" fmla="*/ 21443 w 2181683"/>
              <a:gd name="connsiteY0-162" fmla="*/ 0 h 441574"/>
              <a:gd name="connsiteX1-163" fmla="*/ 2181683 w 2181683"/>
              <a:gd name="connsiteY1-164" fmla="*/ 36005 h 441574"/>
              <a:gd name="connsiteX2-165" fmla="*/ 2171080 w 2181683"/>
              <a:gd name="connsiteY2-166" fmla="*/ 441574 h 441574"/>
              <a:gd name="connsiteX3-167" fmla="*/ 0 w 2181683"/>
              <a:gd name="connsiteY3-168" fmla="*/ 414263 h 441574"/>
              <a:gd name="connsiteX4-169" fmla="*/ 21443 w 2181683"/>
              <a:gd name="connsiteY4-170" fmla="*/ 0 h 441574"/>
              <a:gd name="connsiteX0-171" fmla="*/ 21443 w 2181683"/>
              <a:gd name="connsiteY0-172" fmla="*/ 0 h 471835"/>
              <a:gd name="connsiteX1-173" fmla="*/ 2181683 w 2181683"/>
              <a:gd name="connsiteY1-174" fmla="*/ 36005 h 471835"/>
              <a:gd name="connsiteX2-175" fmla="*/ 2171080 w 2181683"/>
              <a:gd name="connsiteY2-176" fmla="*/ 441574 h 471835"/>
              <a:gd name="connsiteX3-177" fmla="*/ 0 w 2181683"/>
              <a:gd name="connsiteY3-178" fmla="*/ 414263 h 471835"/>
              <a:gd name="connsiteX4-179" fmla="*/ 21443 w 2181683"/>
              <a:gd name="connsiteY4-180" fmla="*/ 0 h 471835"/>
              <a:gd name="connsiteX0-181" fmla="*/ 21443 w 2181683"/>
              <a:gd name="connsiteY0-182" fmla="*/ 0 h 471835"/>
              <a:gd name="connsiteX1-183" fmla="*/ 2181683 w 2181683"/>
              <a:gd name="connsiteY1-184" fmla="*/ 36005 h 471835"/>
              <a:gd name="connsiteX2-185" fmla="*/ 2171080 w 2181683"/>
              <a:gd name="connsiteY2-186" fmla="*/ 441574 h 471835"/>
              <a:gd name="connsiteX3-187" fmla="*/ 0 w 2181683"/>
              <a:gd name="connsiteY3-188" fmla="*/ 414263 h 471835"/>
              <a:gd name="connsiteX4-189" fmla="*/ 21443 w 2181683"/>
              <a:gd name="connsiteY4-190" fmla="*/ 0 h 471835"/>
              <a:gd name="connsiteX0-191" fmla="*/ 13233 w 2173473"/>
              <a:gd name="connsiteY0-192" fmla="*/ 0 h 471835"/>
              <a:gd name="connsiteX1-193" fmla="*/ 2173473 w 2173473"/>
              <a:gd name="connsiteY1-194" fmla="*/ 36005 h 471835"/>
              <a:gd name="connsiteX2-195" fmla="*/ 2162870 w 2173473"/>
              <a:gd name="connsiteY2-196" fmla="*/ 441574 h 471835"/>
              <a:gd name="connsiteX3-197" fmla="*/ 0 w 2173473"/>
              <a:gd name="connsiteY3-198" fmla="*/ 377428 h 471835"/>
              <a:gd name="connsiteX4-199" fmla="*/ 13233 w 2173473"/>
              <a:gd name="connsiteY4-200" fmla="*/ 0 h 471835"/>
              <a:gd name="connsiteX0-201" fmla="*/ 15627 w 2175867"/>
              <a:gd name="connsiteY0-202" fmla="*/ 0 h 441574"/>
              <a:gd name="connsiteX1-203" fmla="*/ 2175867 w 2175867"/>
              <a:gd name="connsiteY1-204" fmla="*/ 36005 h 441574"/>
              <a:gd name="connsiteX2-205" fmla="*/ 2165264 w 2175867"/>
              <a:gd name="connsiteY2-206" fmla="*/ 441574 h 441574"/>
              <a:gd name="connsiteX3-207" fmla="*/ 0 w 2175867"/>
              <a:gd name="connsiteY3-208" fmla="*/ 354372 h 441574"/>
              <a:gd name="connsiteX4-209" fmla="*/ 15627 w 2175867"/>
              <a:gd name="connsiteY4-210" fmla="*/ 0 h 441574"/>
              <a:gd name="connsiteX0-211" fmla="*/ 15627 w 2175867"/>
              <a:gd name="connsiteY0-212" fmla="*/ 0 h 454274"/>
              <a:gd name="connsiteX1-213" fmla="*/ 2175867 w 2175867"/>
              <a:gd name="connsiteY1-214" fmla="*/ 48705 h 454274"/>
              <a:gd name="connsiteX2-215" fmla="*/ 2165264 w 2175867"/>
              <a:gd name="connsiteY2-216" fmla="*/ 454274 h 454274"/>
              <a:gd name="connsiteX3-217" fmla="*/ 0 w 2175867"/>
              <a:gd name="connsiteY3-218" fmla="*/ 367072 h 454274"/>
              <a:gd name="connsiteX4-219" fmla="*/ 15627 w 2175867"/>
              <a:gd name="connsiteY4-220" fmla="*/ 0 h 454274"/>
              <a:gd name="connsiteX0-221" fmla="*/ 15627 w 2179042"/>
              <a:gd name="connsiteY0-222" fmla="*/ 0 h 454274"/>
              <a:gd name="connsiteX1-223" fmla="*/ 2179042 w 2179042"/>
              <a:gd name="connsiteY1-224" fmla="*/ 39180 h 454274"/>
              <a:gd name="connsiteX2-225" fmla="*/ 2165264 w 2179042"/>
              <a:gd name="connsiteY2-226" fmla="*/ 454274 h 454274"/>
              <a:gd name="connsiteX3-227" fmla="*/ 0 w 2179042"/>
              <a:gd name="connsiteY3-228" fmla="*/ 367072 h 454274"/>
              <a:gd name="connsiteX4-229" fmla="*/ 15627 w 2179042"/>
              <a:gd name="connsiteY4-230" fmla="*/ 0 h 454274"/>
              <a:gd name="connsiteX0-231" fmla="*/ 15627 w 2179042"/>
              <a:gd name="connsiteY0-232" fmla="*/ 0 h 397124"/>
              <a:gd name="connsiteX1-233" fmla="*/ 2179042 w 2179042"/>
              <a:gd name="connsiteY1-234" fmla="*/ 39180 h 397124"/>
              <a:gd name="connsiteX2-235" fmla="*/ 2174789 w 2179042"/>
              <a:gd name="connsiteY2-236" fmla="*/ 397124 h 397124"/>
              <a:gd name="connsiteX3-237" fmla="*/ 0 w 2179042"/>
              <a:gd name="connsiteY3-238" fmla="*/ 367072 h 397124"/>
              <a:gd name="connsiteX4-239" fmla="*/ 15627 w 2179042"/>
              <a:gd name="connsiteY4-240" fmla="*/ 0 h 397124"/>
              <a:gd name="connsiteX0-241" fmla="*/ 18802 w 2182217"/>
              <a:gd name="connsiteY0-242" fmla="*/ 0 h 397124"/>
              <a:gd name="connsiteX1-243" fmla="*/ 2182217 w 2182217"/>
              <a:gd name="connsiteY1-244" fmla="*/ 39180 h 397124"/>
              <a:gd name="connsiteX2-245" fmla="*/ 2177964 w 2182217"/>
              <a:gd name="connsiteY2-246" fmla="*/ 397124 h 397124"/>
              <a:gd name="connsiteX3-247" fmla="*/ 0 w 2182217"/>
              <a:gd name="connsiteY3-248" fmla="*/ 351197 h 397124"/>
              <a:gd name="connsiteX4-249" fmla="*/ 18802 w 2182217"/>
              <a:gd name="connsiteY4-250" fmla="*/ 0 h 397124"/>
              <a:gd name="connsiteX0-251" fmla="*/ 25152 w 2188567"/>
              <a:gd name="connsiteY0-252" fmla="*/ 0 h 397124"/>
              <a:gd name="connsiteX1-253" fmla="*/ 2188567 w 2188567"/>
              <a:gd name="connsiteY1-254" fmla="*/ 39180 h 397124"/>
              <a:gd name="connsiteX2-255" fmla="*/ 2184314 w 2188567"/>
              <a:gd name="connsiteY2-256" fmla="*/ 397124 h 397124"/>
              <a:gd name="connsiteX3-257" fmla="*/ 0 w 2188567"/>
              <a:gd name="connsiteY3-258" fmla="*/ 367072 h 397124"/>
              <a:gd name="connsiteX4-259" fmla="*/ 25152 w 2188567"/>
              <a:gd name="connsiteY4-260" fmla="*/ 0 h 397124"/>
              <a:gd name="connsiteX0-261" fmla="*/ 25152 w 2188567"/>
              <a:gd name="connsiteY0-262" fmla="*/ 0 h 381249"/>
              <a:gd name="connsiteX1-263" fmla="*/ 2188567 w 2188567"/>
              <a:gd name="connsiteY1-264" fmla="*/ 39180 h 381249"/>
              <a:gd name="connsiteX2-265" fmla="*/ 2181139 w 2188567"/>
              <a:gd name="connsiteY2-266" fmla="*/ 381249 h 381249"/>
              <a:gd name="connsiteX3-267" fmla="*/ 0 w 2188567"/>
              <a:gd name="connsiteY3-268" fmla="*/ 367072 h 381249"/>
              <a:gd name="connsiteX4-269" fmla="*/ 25152 w 2188567"/>
              <a:gd name="connsiteY4-270" fmla="*/ 0 h 381249"/>
              <a:gd name="connsiteX0-271" fmla="*/ 25152 w 2188567"/>
              <a:gd name="connsiteY0-272" fmla="*/ 0 h 411696"/>
              <a:gd name="connsiteX1-273" fmla="*/ 2188567 w 2188567"/>
              <a:gd name="connsiteY1-274" fmla="*/ 39180 h 411696"/>
              <a:gd name="connsiteX2-275" fmla="*/ 2181139 w 2188567"/>
              <a:gd name="connsiteY2-276" fmla="*/ 381249 h 411696"/>
              <a:gd name="connsiteX3-277" fmla="*/ 0 w 2188567"/>
              <a:gd name="connsiteY3-278" fmla="*/ 367072 h 411696"/>
              <a:gd name="connsiteX4-279" fmla="*/ 25152 w 2188567"/>
              <a:gd name="connsiteY4-280" fmla="*/ 0 h 411696"/>
              <a:gd name="connsiteX0-281" fmla="*/ 25152 w 2188567"/>
              <a:gd name="connsiteY0-282" fmla="*/ 0 h 436265"/>
              <a:gd name="connsiteX1-283" fmla="*/ 2188567 w 2188567"/>
              <a:gd name="connsiteY1-284" fmla="*/ 39180 h 436265"/>
              <a:gd name="connsiteX2-285" fmla="*/ 2181139 w 2188567"/>
              <a:gd name="connsiteY2-286" fmla="*/ 381249 h 436265"/>
              <a:gd name="connsiteX3-287" fmla="*/ 0 w 2188567"/>
              <a:gd name="connsiteY3-288" fmla="*/ 367072 h 436265"/>
              <a:gd name="connsiteX4-289" fmla="*/ 25152 w 2188567"/>
              <a:gd name="connsiteY4-290" fmla="*/ 0 h 436265"/>
              <a:gd name="connsiteX0-291" fmla="*/ 16942 w 2180357"/>
              <a:gd name="connsiteY0-292" fmla="*/ 0 h 436265"/>
              <a:gd name="connsiteX1-293" fmla="*/ 2180357 w 2180357"/>
              <a:gd name="connsiteY1-294" fmla="*/ 39180 h 436265"/>
              <a:gd name="connsiteX2-295" fmla="*/ 2172929 w 2180357"/>
              <a:gd name="connsiteY2-296" fmla="*/ 381249 h 436265"/>
              <a:gd name="connsiteX3-297" fmla="*/ 0 w 2180357"/>
              <a:gd name="connsiteY3-298" fmla="*/ 338745 h 436265"/>
              <a:gd name="connsiteX4-299" fmla="*/ 16942 w 2180357"/>
              <a:gd name="connsiteY4-300" fmla="*/ 0 h 436265"/>
              <a:gd name="connsiteX0-301" fmla="*/ 16942 w 2180357"/>
              <a:gd name="connsiteY0-302" fmla="*/ 0 h 436265"/>
              <a:gd name="connsiteX1-303" fmla="*/ 2180357 w 2180357"/>
              <a:gd name="connsiteY1-304" fmla="*/ 39180 h 436265"/>
              <a:gd name="connsiteX2-305" fmla="*/ 2172929 w 2180357"/>
              <a:gd name="connsiteY2-306" fmla="*/ 381249 h 436265"/>
              <a:gd name="connsiteX3-307" fmla="*/ 0 w 2180357"/>
              <a:gd name="connsiteY3-308" fmla="*/ 338745 h 436265"/>
              <a:gd name="connsiteX4-309" fmla="*/ 16942 w 2180357"/>
              <a:gd name="connsiteY4-310" fmla="*/ 0 h 4362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0357" h="436265">
                <a:moveTo>
                  <a:pt x="16942" y="0"/>
                </a:moveTo>
                <a:cubicBezTo>
                  <a:pt x="639962" y="54762"/>
                  <a:pt x="1398909" y="66757"/>
                  <a:pt x="2180357" y="39180"/>
                </a:cubicBezTo>
                <a:cubicBezTo>
                  <a:pt x="2178939" y="158495"/>
                  <a:pt x="2174347" y="261934"/>
                  <a:pt x="2172929" y="381249"/>
                </a:cubicBezTo>
                <a:cubicBezTo>
                  <a:pt x="1395033" y="436265"/>
                  <a:pt x="414147" y="370198"/>
                  <a:pt x="0" y="338745"/>
                </a:cubicBezTo>
                <a:lnTo>
                  <a:pt x="16942" y="0"/>
                </a:lnTo>
                <a:close/>
              </a:path>
            </a:pathLst>
          </a:custGeom>
          <a:solidFill>
            <a:schemeClr val="accent6">
              <a:lumMod val="50000"/>
            </a:schemeClr>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2" name="자유형 124"/>
          <p:cNvSpPr/>
          <p:nvPr/>
        </p:nvSpPr>
        <p:spPr bwMode="auto">
          <a:xfrm>
            <a:off x="6134718" y="2646529"/>
            <a:ext cx="156445" cy="332634"/>
          </a:xfrm>
          <a:custGeom>
            <a:avLst/>
            <a:gdLst>
              <a:gd name="connsiteX0" fmla="*/ 127000 w 203200"/>
              <a:gd name="connsiteY0" fmla="*/ 0 h 279400"/>
              <a:gd name="connsiteX1" fmla="*/ 0 w 203200"/>
              <a:gd name="connsiteY1" fmla="*/ 279400 h 279400"/>
              <a:gd name="connsiteX2" fmla="*/ 203200 w 203200"/>
              <a:gd name="connsiteY2" fmla="*/ 6350 h 279400"/>
              <a:gd name="connsiteX3" fmla="*/ 127000 w 203200"/>
              <a:gd name="connsiteY3" fmla="*/ 0 h 279400"/>
              <a:gd name="connsiteX0-1" fmla="*/ 53950 w 130150"/>
              <a:gd name="connsiteY0-2" fmla="*/ 0 h 226132"/>
              <a:gd name="connsiteX1-3" fmla="*/ 0 w 130150"/>
              <a:gd name="connsiteY1-4" fmla="*/ 226132 h 226132"/>
              <a:gd name="connsiteX2-5" fmla="*/ 130150 w 130150"/>
              <a:gd name="connsiteY2-6" fmla="*/ 6350 h 226132"/>
              <a:gd name="connsiteX3-7" fmla="*/ 53950 w 130150"/>
              <a:gd name="connsiteY3-8" fmla="*/ 0 h 226132"/>
              <a:gd name="connsiteX0-9" fmla="*/ 53950 w 130150"/>
              <a:gd name="connsiteY0-10" fmla="*/ 0 h 226132"/>
              <a:gd name="connsiteX1-11" fmla="*/ 0 w 130150"/>
              <a:gd name="connsiteY1-12" fmla="*/ 226132 h 226132"/>
              <a:gd name="connsiteX2-13" fmla="*/ 130150 w 130150"/>
              <a:gd name="connsiteY2-14" fmla="*/ 6350 h 226132"/>
              <a:gd name="connsiteX3-15" fmla="*/ 53950 w 130150"/>
              <a:gd name="connsiteY3-16" fmla="*/ 0 h 226132"/>
              <a:gd name="connsiteX0-17" fmla="*/ 53950 w 130150"/>
              <a:gd name="connsiteY0-18" fmla="*/ 0 h 226132"/>
              <a:gd name="connsiteX1-19" fmla="*/ 0 w 130150"/>
              <a:gd name="connsiteY1-20" fmla="*/ 226132 h 226132"/>
              <a:gd name="connsiteX2-21" fmla="*/ 130150 w 130150"/>
              <a:gd name="connsiteY2-22" fmla="*/ 6350 h 226132"/>
              <a:gd name="connsiteX3-23" fmla="*/ 53950 w 130150"/>
              <a:gd name="connsiteY3-24" fmla="*/ 0 h 226132"/>
              <a:gd name="connsiteX0-25" fmla="*/ 53950 w 130150"/>
              <a:gd name="connsiteY0-26" fmla="*/ 0 h 226132"/>
              <a:gd name="connsiteX1-27" fmla="*/ 0 w 130150"/>
              <a:gd name="connsiteY1-28" fmla="*/ 226132 h 226132"/>
              <a:gd name="connsiteX2-29" fmla="*/ 130150 w 130150"/>
              <a:gd name="connsiteY2-30" fmla="*/ 6350 h 226132"/>
              <a:gd name="connsiteX3-31" fmla="*/ 53950 w 130150"/>
              <a:gd name="connsiteY3-32" fmla="*/ 0 h 226132"/>
              <a:gd name="connsiteX0-33" fmla="*/ 53950 w 130150"/>
              <a:gd name="connsiteY0-34" fmla="*/ 0 h 226132"/>
              <a:gd name="connsiteX1-35" fmla="*/ 0 w 130150"/>
              <a:gd name="connsiteY1-36" fmla="*/ 226132 h 226132"/>
              <a:gd name="connsiteX2-37" fmla="*/ 130150 w 130150"/>
              <a:gd name="connsiteY2-38" fmla="*/ 6350 h 226132"/>
              <a:gd name="connsiteX3-39" fmla="*/ 53950 w 130150"/>
              <a:gd name="connsiteY3-40" fmla="*/ 0 h 226132"/>
              <a:gd name="connsiteX0-41" fmla="*/ 53950 w 130150"/>
              <a:gd name="connsiteY0-42" fmla="*/ 0 h 226132"/>
              <a:gd name="connsiteX1-43" fmla="*/ 0 w 130150"/>
              <a:gd name="connsiteY1-44" fmla="*/ 226132 h 226132"/>
              <a:gd name="connsiteX2-45" fmla="*/ 130150 w 130150"/>
              <a:gd name="connsiteY2-46" fmla="*/ 6350 h 226132"/>
              <a:gd name="connsiteX3-47" fmla="*/ 53950 w 130150"/>
              <a:gd name="connsiteY3-48" fmla="*/ 0 h 226132"/>
              <a:gd name="connsiteX0-49" fmla="*/ 53950 w 130150"/>
              <a:gd name="connsiteY0-50" fmla="*/ 0 h 226132"/>
              <a:gd name="connsiteX1-51" fmla="*/ 0 w 130150"/>
              <a:gd name="connsiteY1-52" fmla="*/ 226132 h 226132"/>
              <a:gd name="connsiteX2-53" fmla="*/ 130150 w 130150"/>
              <a:gd name="connsiteY2-54" fmla="*/ 6350 h 226132"/>
              <a:gd name="connsiteX3-55" fmla="*/ 53950 w 130150"/>
              <a:gd name="connsiteY3-56" fmla="*/ 0 h 226132"/>
              <a:gd name="connsiteX0-57" fmla="*/ 53950 w 108012"/>
              <a:gd name="connsiteY0-58" fmla="*/ 0 h 226132"/>
              <a:gd name="connsiteX1-59" fmla="*/ 0 w 108012"/>
              <a:gd name="connsiteY1-60" fmla="*/ 226132 h 226132"/>
              <a:gd name="connsiteX2-61" fmla="*/ 108012 w 108012"/>
              <a:gd name="connsiteY2-62" fmla="*/ 0 h 226132"/>
              <a:gd name="connsiteX3-63" fmla="*/ 53950 w 108012"/>
              <a:gd name="connsiteY3-64" fmla="*/ 0 h 226132"/>
              <a:gd name="connsiteX0-65" fmla="*/ 53950 w 108012"/>
              <a:gd name="connsiteY0-66" fmla="*/ 0 h 226132"/>
              <a:gd name="connsiteX1-67" fmla="*/ 0 w 108012"/>
              <a:gd name="connsiteY1-68" fmla="*/ 226132 h 226132"/>
              <a:gd name="connsiteX2-69" fmla="*/ 108012 w 108012"/>
              <a:gd name="connsiteY2-70" fmla="*/ 0 h 226132"/>
              <a:gd name="connsiteX3-71" fmla="*/ 53950 w 108012"/>
              <a:gd name="connsiteY3-72" fmla="*/ 0 h 226132"/>
              <a:gd name="connsiteX0-73" fmla="*/ 72008 w 108012"/>
              <a:gd name="connsiteY0-74" fmla="*/ 0 h 226132"/>
              <a:gd name="connsiteX1-75" fmla="*/ 0 w 108012"/>
              <a:gd name="connsiteY1-76" fmla="*/ 226132 h 226132"/>
              <a:gd name="connsiteX2-77" fmla="*/ 108012 w 108012"/>
              <a:gd name="connsiteY2-78" fmla="*/ 0 h 226132"/>
              <a:gd name="connsiteX3-79" fmla="*/ 72008 w 108012"/>
              <a:gd name="connsiteY3-80" fmla="*/ 0 h 226132"/>
              <a:gd name="connsiteX0-81" fmla="*/ 72008 w 108012"/>
              <a:gd name="connsiteY0-82" fmla="*/ 0 h 226132"/>
              <a:gd name="connsiteX1-83" fmla="*/ 0 w 108012"/>
              <a:gd name="connsiteY1-84" fmla="*/ 226132 h 226132"/>
              <a:gd name="connsiteX2-85" fmla="*/ 108012 w 108012"/>
              <a:gd name="connsiteY2-86" fmla="*/ 0 h 226132"/>
              <a:gd name="connsiteX3-87" fmla="*/ 72008 w 108012"/>
              <a:gd name="connsiteY3-88" fmla="*/ 0 h 226132"/>
              <a:gd name="connsiteX0-89" fmla="*/ 72008 w 108012"/>
              <a:gd name="connsiteY0-90" fmla="*/ 0 h 226132"/>
              <a:gd name="connsiteX1-91" fmla="*/ 0 w 108012"/>
              <a:gd name="connsiteY1-92" fmla="*/ 226132 h 226132"/>
              <a:gd name="connsiteX2-93" fmla="*/ 108012 w 108012"/>
              <a:gd name="connsiteY2-94" fmla="*/ 0 h 226132"/>
              <a:gd name="connsiteX3-95" fmla="*/ 72008 w 108012"/>
              <a:gd name="connsiteY3-96" fmla="*/ 0 h 226132"/>
              <a:gd name="connsiteX0-97" fmla="*/ 72008 w 108012"/>
              <a:gd name="connsiteY0-98" fmla="*/ 0 h 226132"/>
              <a:gd name="connsiteX1-99" fmla="*/ 0 w 108012"/>
              <a:gd name="connsiteY1-100" fmla="*/ 226132 h 226132"/>
              <a:gd name="connsiteX2-101" fmla="*/ 108012 w 108012"/>
              <a:gd name="connsiteY2-102" fmla="*/ 0 h 226132"/>
              <a:gd name="connsiteX3-103" fmla="*/ 72008 w 108012"/>
              <a:gd name="connsiteY3-104" fmla="*/ 0 h 226132"/>
              <a:gd name="connsiteX0-105" fmla="*/ 65881 w 108012"/>
              <a:gd name="connsiteY0-106" fmla="*/ 0 h 229667"/>
              <a:gd name="connsiteX1-107" fmla="*/ 0 w 108012"/>
              <a:gd name="connsiteY1-108" fmla="*/ 229667 h 229667"/>
              <a:gd name="connsiteX2-109" fmla="*/ 108012 w 108012"/>
              <a:gd name="connsiteY2-110" fmla="*/ 3535 h 229667"/>
              <a:gd name="connsiteX3-111" fmla="*/ 65881 w 108012"/>
              <a:gd name="connsiteY3-112" fmla="*/ 0 h 229667"/>
              <a:gd name="connsiteX0-113" fmla="*/ 65881 w 108012"/>
              <a:gd name="connsiteY0-114" fmla="*/ 0 h 229667"/>
              <a:gd name="connsiteX1-115" fmla="*/ 0 w 108012"/>
              <a:gd name="connsiteY1-116" fmla="*/ 229667 h 229667"/>
              <a:gd name="connsiteX2-117" fmla="*/ 108012 w 108012"/>
              <a:gd name="connsiteY2-118" fmla="*/ 3535 h 229667"/>
              <a:gd name="connsiteX3-119" fmla="*/ 65881 w 108012"/>
              <a:gd name="connsiteY3-120" fmla="*/ 0 h 229667"/>
              <a:gd name="connsiteX0-121" fmla="*/ 65881 w 108012"/>
              <a:gd name="connsiteY0-122" fmla="*/ 0 h 229667"/>
              <a:gd name="connsiteX1-123" fmla="*/ 0 w 108012"/>
              <a:gd name="connsiteY1-124" fmla="*/ 229667 h 229667"/>
              <a:gd name="connsiteX2-125" fmla="*/ 108012 w 108012"/>
              <a:gd name="connsiteY2-126" fmla="*/ 3535 h 229667"/>
              <a:gd name="connsiteX3-127" fmla="*/ 65881 w 108012"/>
              <a:gd name="connsiteY3-128" fmla="*/ 0 h 229667"/>
            </a:gdLst>
            <a:ahLst/>
            <a:cxnLst>
              <a:cxn ang="0">
                <a:pos x="connsiteX0-1" y="connsiteY0-2"/>
              </a:cxn>
              <a:cxn ang="0">
                <a:pos x="connsiteX1-3" y="connsiteY1-4"/>
              </a:cxn>
              <a:cxn ang="0">
                <a:pos x="connsiteX2-5" y="connsiteY2-6"/>
              </a:cxn>
              <a:cxn ang="0">
                <a:pos x="connsiteX3-7" y="connsiteY3-8"/>
              </a:cxn>
            </a:cxnLst>
            <a:rect l="l" t="t" r="r" b="b"/>
            <a:pathLst>
              <a:path w="108012" h="229667">
                <a:moveTo>
                  <a:pt x="65881" y="0"/>
                </a:moveTo>
                <a:cubicBezTo>
                  <a:pt x="13989" y="170218"/>
                  <a:pt x="14807" y="145050"/>
                  <a:pt x="0" y="229667"/>
                </a:cubicBezTo>
                <a:cubicBezTo>
                  <a:pt x="60212" y="160858"/>
                  <a:pt x="80727" y="78247"/>
                  <a:pt x="108012" y="3535"/>
                </a:cubicBezTo>
                <a:lnTo>
                  <a:pt x="65881" y="0"/>
                </a:lnTo>
                <a:close/>
              </a:path>
            </a:pathLst>
          </a:custGeom>
          <a:solidFill>
            <a:schemeClr val="accent6">
              <a:lumMod val="50000"/>
            </a:schemeClr>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3" name="타원 113"/>
          <p:cNvSpPr/>
          <p:nvPr/>
        </p:nvSpPr>
        <p:spPr bwMode="auto">
          <a:xfrm>
            <a:off x="6105715" y="2315172"/>
            <a:ext cx="357188" cy="357188"/>
          </a:xfrm>
          <a:prstGeom prst="ellipse">
            <a:avLst/>
          </a:prstGeom>
          <a:solidFill>
            <a:schemeClr val="accent6">
              <a:lumMod val="50000"/>
            </a:schemeClr>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r>
              <a:rPr lang="en-US" altLang="ko-KR" dirty="0">
                <a:solidFill>
                  <a:schemeClr val="bg1"/>
                </a:solidFill>
                <a:latin typeface="华文细黑" panose="02010600040101010101" pitchFamily="2" charset="-122"/>
                <a:ea typeface="华文细黑" panose="02010600040101010101" pitchFamily="2" charset="-122"/>
                <a:cs typeface="+mn-ea"/>
                <a:sym typeface="Arial" panose="020B0604020202020204" pitchFamily="34" charset="0"/>
              </a:rPr>
              <a:t>2</a:t>
            </a:r>
            <a:endParaRPr lang="ko-KR" altLang="en-US" dirty="0">
              <a:solidFill>
                <a:schemeClr val="bg1"/>
              </a:solidFill>
              <a:latin typeface="华文细黑" panose="02010600040101010101" pitchFamily="2" charset="-122"/>
              <a:cs typeface="+mn-ea"/>
              <a:sym typeface="Arial" panose="020B0604020202020204" pitchFamily="34" charset="0"/>
            </a:endParaRPr>
          </a:p>
        </p:txBody>
      </p:sp>
      <p:sp>
        <p:nvSpPr>
          <p:cNvPr id="14" name="자유형 88"/>
          <p:cNvSpPr/>
          <p:nvPr/>
        </p:nvSpPr>
        <p:spPr bwMode="auto">
          <a:xfrm>
            <a:off x="8343586" y="2751891"/>
            <a:ext cx="2557935" cy="2681423"/>
          </a:xfrm>
          <a:custGeom>
            <a:avLst/>
            <a:gdLst>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316480 h 2377440"/>
              <a:gd name="connsiteX5" fmla="*/ 22860 w 2194560"/>
              <a:gd name="connsiteY5" fmla="*/ 0 h 2377440"/>
              <a:gd name="connsiteX0-1" fmla="*/ 22860 w 2203388"/>
              <a:gd name="connsiteY0-2" fmla="*/ 0 h 2377440"/>
              <a:gd name="connsiteX1-3" fmla="*/ 2194560 w 2203388"/>
              <a:gd name="connsiteY1-4" fmla="*/ 137160 h 2377440"/>
              <a:gd name="connsiteX2-5" fmla="*/ 2049780 w 2203388"/>
              <a:gd name="connsiteY2-6" fmla="*/ 1965960 h 2377440"/>
              <a:gd name="connsiteX3-7" fmla="*/ 853440 w 2203388"/>
              <a:gd name="connsiteY3-8" fmla="*/ 2377440 h 2377440"/>
              <a:gd name="connsiteX4-9" fmla="*/ 0 w 2203388"/>
              <a:gd name="connsiteY4-10" fmla="*/ 2316480 h 2377440"/>
              <a:gd name="connsiteX5-11" fmla="*/ 22860 w 2203388"/>
              <a:gd name="connsiteY5-12" fmla="*/ 0 h 2377440"/>
              <a:gd name="connsiteX0-13" fmla="*/ 22860 w 2203388"/>
              <a:gd name="connsiteY0-14" fmla="*/ 0 h 2377440"/>
              <a:gd name="connsiteX1-15" fmla="*/ 2194560 w 2203388"/>
              <a:gd name="connsiteY1-16" fmla="*/ 137160 h 2377440"/>
              <a:gd name="connsiteX2-17" fmla="*/ 2049780 w 2203388"/>
              <a:gd name="connsiteY2-18" fmla="*/ 1965960 h 2377440"/>
              <a:gd name="connsiteX3-19" fmla="*/ 853440 w 2203388"/>
              <a:gd name="connsiteY3-20" fmla="*/ 2377440 h 2377440"/>
              <a:gd name="connsiteX4-21" fmla="*/ 0 w 2203388"/>
              <a:gd name="connsiteY4-22" fmla="*/ 2316480 h 2377440"/>
              <a:gd name="connsiteX5-23" fmla="*/ 22860 w 2203388"/>
              <a:gd name="connsiteY5-24" fmla="*/ 0 h 2377440"/>
              <a:gd name="connsiteX0-25" fmla="*/ 22860 w 2203388"/>
              <a:gd name="connsiteY0-26" fmla="*/ 0 h 2377440"/>
              <a:gd name="connsiteX1-27" fmla="*/ 2194560 w 2203388"/>
              <a:gd name="connsiteY1-28" fmla="*/ 137160 h 2377440"/>
              <a:gd name="connsiteX2-29" fmla="*/ 2049780 w 2203388"/>
              <a:gd name="connsiteY2-30" fmla="*/ 1965960 h 2377440"/>
              <a:gd name="connsiteX3-31" fmla="*/ 853440 w 2203388"/>
              <a:gd name="connsiteY3-32" fmla="*/ 2377440 h 2377440"/>
              <a:gd name="connsiteX4-33" fmla="*/ 0 w 2203388"/>
              <a:gd name="connsiteY4-34" fmla="*/ 2316480 h 2377440"/>
              <a:gd name="connsiteX5-35" fmla="*/ 22860 w 2203388"/>
              <a:gd name="connsiteY5-36" fmla="*/ 0 h 2377440"/>
              <a:gd name="connsiteX0-37" fmla="*/ 22860 w 2203388"/>
              <a:gd name="connsiteY0-38" fmla="*/ 0 h 2377440"/>
              <a:gd name="connsiteX1-39" fmla="*/ 2194560 w 2203388"/>
              <a:gd name="connsiteY1-40" fmla="*/ 137160 h 2377440"/>
              <a:gd name="connsiteX2-41" fmla="*/ 2049780 w 2203388"/>
              <a:gd name="connsiteY2-42" fmla="*/ 1965960 h 2377440"/>
              <a:gd name="connsiteX3-43" fmla="*/ 853440 w 2203388"/>
              <a:gd name="connsiteY3-44" fmla="*/ 2377440 h 2377440"/>
              <a:gd name="connsiteX4-45" fmla="*/ 0 w 2203388"/>
              <a:gd name="connsiteY4-46" fmla="*/ 2232248 h 2377440"/>
              <a:gd name="connsiteX5-47" fmla="*/ 22860 w 2203388"/>
              <a:gd name="connsiteY5-48" fmla="*/ 0 h 2377440"/>
              <a:gd name="connsiteX0-49" fmla="*/ 22860 w 2203388"/>
              <a:gd name="connsiteY0-50" fmla="*/ 0 h 2377440"/>
              <a:gd name="connsiteX1-51" fmla="*/ 2194560 w 2203388"/>
              <a:gd name="connsiteY1-52" fmla="*/ 137160 h 2377440"/>
              <a:gd name="connsiteX2-53" fmla="*/ 2049780 w 2203388"/>
              <a:gd name="connsiteY2-54" fmla="*/ 1965960 h 2377440"/>
              <a:gd name="connsiteX3-55" fmla="*/ 853440 w 2203388"/>
              <a:gd name="connsiteY3-56" fmla="*/ 2377440 h 2377440"/>
              <a:gd name="connsiteX4-57" fmla="*/ 0 w 2203388"/>
              <a:gd name="connsiteY4-58" fmla="*/ 2232248 h 2377440"/>
              <a:gd name="connsiteX5-59" fmla="*/ 22860 w 2203388"/>
              <a:gd name="connsiteY5-60" fmla="*/ 0 h 2377440"/>
              <a:gd name="connsiteX0-61" fmla="*/ 22860 w 2203388"/>
              <a:gd name="connsiteY0-62" fmla="*/ 0 h 2377440"/>
              <a:gd name="connsiteX1-63" fmla="*/ 2194560 w 2203388"/>
              <a:gd name="connsiteY1-64" fmla="*/ 137160 h 2377440"/>
              <a:gd name="connsiteX2-65" fmla="*/ 2049780 w 2203388"/>
              <a:gd name="connsiteY2-66" fmla="*/ 1965960 h 2377440"/>
              <a:gd name="connsiteX3-67" fmla="*/ 853440 w 2203388"/>
              <a:gd name="connsiteY3-68" fmla="*/ 2377440 h 2377440"/>
              <a:gd name="connsiteX4-69" fmla="*/ 0 w 2203388"/>
              <a:gd name="connsiteY4-70" fmla="*/ 2232248 h 2377440"/>
              <a:gd name="connsiteX5-71" fmla="*/ 22860 w 2203388"/>
              <a:gd name="connsiteY5-72" fmla="*/ 0 h 2377440"/>
              <a:gd name="connsiteX0-73" fmla="*/ 22860 w 2194560"/>
              <a:gd name="connsiteY0-74" fmla="*/ 0 h 2377440"/>
              <a:gd name="connsiteX1-75" fmla="*/ 2194560 w 2194560"/>
              <a:gd name="connsiteY1-76" fmla="*/ 137160 h 2377440"/>
              <a:gd name="connsiteX2-77" fmla="*/ 2049780 w 2194560"/>
              <a:gd name="connsiteY2-78" fmla="*/ 1965960 h 2377440"/>
              <a:gd name="connsiteX3-79" fmla="*/ 853440 w 2194560"/>
              <a:gd name="connsiteY3-80" fmla="*/ 2377440 h 2377440"/>
              <a:gd name="connsiteX4-81" fmla="*/ 0 w 2194560"/>
              <a:gd name="connsiteY4-82" fmla="*/ 2232248 h 2377440"/>
              <a:gd name="connsiteX5-83" fmla="*/ 22860 w 2194560"/>
              <a:gd name="connsiteY5-84" fmla="*/ 0 h 2377440"/>
              <a:gd name="connsiteX0-85" fmla="*/ 22860 w 2201801"/>
              <a:gd name="connsiteY0-86" fmla="*/ 0 h 2377440"/>
              <a:gd name="connsiteX1-87" fmla="*/ 2194560 w 2201801"/>
              <a:gd name="connsiteY1-88" fmla="*/ 137160 h 2377440"/>
              <a:gd name="connsiteX2-89" fmla="*/ 2049780 w 2201801"/>
              <a:gd name="connsiteY2-90" fmla="*/ 1965960 h 2377440"/>
              <a:gd name="connsiteX3-91" fmla="*/ 853440 w 2201801"/>
              <a:gd name="connsiteY3-92" fmla="*/ 2377440 h 2377440"/>
              <a:gd name="connsiteX4-93" fmla="*/ 0 w 2201801"/>
              <a:gd name="connsiteY4-94" fmla="*/ 2232248 h 2377440"/>
              <a:gd name="connsiteX5-95" fmla="*/ 22860 w 2201801"/>
              <a:gd name="connsiteY5-96" fmla="*/ 0 h 2377440"/>
              <a:gd name="connsiteX0-97" fmla="*/ 22860 w 2201801"/>
              <a:gd name="connsiteY0-98" fmla="*/ 0 h 2340260"/>
              <a:gd name="connsiteX1-99" fmla="*/ 2194560 w 2201801"/>
              <a:gd name="connsiteY1-100" fmla="*/ 137160 h 2340260"/>
              <a:gd name="connsiteX2-101" fmla="*/ 2049780 w 2201801"/>
              <a:gd name="connsiteY2-102" fmla="*/ 1965960 h 2340260"/>
              <a:gd name="connsiteX3-103" fmla="*/ 1080120 w 2201801"/>
              <a:gd name="connsiteY3-104" fmla="*/ 2340260 h 2340260"/>
              <a:gd name="connsiteX4-105" fmla="*/ 0 w 2201801"/>
              <a:gd name="connsiteY4-106" fmla="*/ 2232248 h 2340260"/>
              <a:gd name="connsiteX5-107" fmla="*/ 22860 w 2201801"/>
              <a:gd name="connsiteY5-108" fmla="*/ 0 h 2340260"/>
              <a:gd name="connsiteX0-109" fmla="*/ 22860 w 2201801"/>
              <a:gd name="connsiteY0-110" fmla="*/ 0 h 2340260"/>
              <a:gd name="connsiteX1-111" fmla="*/ 2194560 w 2201801"/>
              <a:gd name="connsiteY1-112" fmla="*/ 137160 h 2340260"/>
              <a:gd name="connsiteX2-113" fmla="*/ 2049780 w 2201801"/>
              <a:gd name="connsiteY2-114" fmla="*/ 1965960 h 2340260"/>
              <a:gd name="connsiteX3-115" fmla="*/ 1080120 w 2201801"/>
              <a:gd name="connsiteY3-116" fmla="*/ 2340260 h 2340260"/>
              <a:gd name="connsiteX4-117" fmla="*/ 0 w 2201801"/>
              <a:gd name="connsiteY4-118" fmla="*/ 2232248 h 2340260"/>
              <a:gd name="connsiteX5-119" fmla="*/ 22860 w 2201801"/>
              <a:gd name="connsiteY5-120" fmla="*/ 0 h 2340260"/>
              <a:gd name="connsiteX0-121" fmla="*/ 22860 w 2201801"/>
              <a:gd name="connsiteY0-122" fmla="*/ 0 h 2316104"/>
              <a:gd name="connsiteX1-123" fmla="*/ 2194560 w 2201801"/>
              <a:gd name="connsiteY1-124" fmla="*/ 137160 h 2316104"/>
              <a:gd name="connsiteX2-125" fmla="*/ 2049780 w 2201801"/>
              <a:gd name="connsiteY2-126" fmla="*/ 1965960 h 2316104"/>
              <a:gd name="connsiteX3-127" fmla="*/ 1116124 w 2201801"/>
              <a:gd name="connsiteY3-128" fmla="*/ 2304256 h 2316104"/>
              <a:gd name="connsiteX4-129" fmla="*/ 0 w 2201801"/>
              <a:gd name="connsiteY4-130" fmla="*/ 2232248 h 2316104"/>
              <a:gd name="connsiteX5-131" fmla="*/ 22860 w 2201801"/>
              <a:gd name="connsiteY5-132" fmla="*/ 0 h 2316104"/>
              <a:gd name="connsiteX0-133" fmla="*/ 216024 w 2201801"/>
              <a:gd name="connsiteY0-134" fmla="*/ 0 h 2280100"/>
              <a:gd name="connsiteX1-135" fmla="*/ 2194560 w 2201801"/>
              <a:gd name="connsiteY1-136" fmla="*/ 101156 h 2280100"/>
              <a:gd name="connsiteX2-137" fmla="*/ 2049780 w 2201801"/>
              <a:gd name="connsiteY2-138" fmla="*/ 1929956 h 2280100"/>
              <a:gd name="connsiteX3-139" fmla="*/ 1116124 w 2201801"/>
              <a:gd name="connsiteY3-140" fmla="*/ 2268252 h 2280100"/>
              <a:gd name="connsiteX4-141" fmla="*/ 0 w 2201801"/>
              <a:gd name="connsiteY4-142" fmla="*/ 2196244 h 2280100"/>
              <a:gd name="connsiteX5-143" fmla="*/ 216024 w 2201801"/>
              <a:gd name="connsiteY5-144" fmla="*/ 0 h 2280100"/>
              <a:gd name="connsiteX0-145" fmla="*/ 72008 w 2201801"/>
              <a:gd name="connsiteY0-146" fmla="*/ 0 h 2280100"/>
              <a:gd name="connsiteX1-147" fmla="*/ 2194560 w 2201801"/>
              <a:gd name="connsiteY1-148" fmla="*/ 101156 h 2280100"/>
              <a:gd name="connsiteX2-149" fmla="*/ 2049780 w 2201801"/>
              <a:gd name="connsiteY2-150" fmla="*/ 1929956 h 2280100"/>
              <a:gd name="connsiteX3-151" fmla="*/ 1116124 w 2201801"/>
              <a:gd name="connsiteY3-152" fmla="*/ 2268252 h 2280100"/>
              <a:gd name="connsiteX4-153" fmla="*/ 0 w 2201801"/>
              <a:gd name="connsiteY4-154" fmla="*/ 2196244 h 2280100"/>
              <a:gd name="connsiteX5-155" fmla="*/ 72008 w 2201801"/>
              <a:gd name="connsiteY5-156" fmla="*/ 0 h 2280100"/>
              <a:gd name="connsiteX0-157" fmla="*/ 72008 w 2201801"/>
              <a:gd name="connsiteY0-158" fmla="*/ 0 h 2280100"/>
              <a:gd name="connsiteX1-159" fmla="*/ 2194560 w 2201801"/>
              <a:gd name="connsiteY1-160" fmla="*/ 101156 h 2280100"/>
              <a:gd name="connsiteX2-161" fmla="*/ 2049780 w 2201801"/>
              <a:gd name="connsiteY2-162" fmla="*/ 1929956 h 2280100"/>
              <a:gd name="connsiteX3-163" fmla="*/ 1116124 w 2201801"/>
              <a:gd name="connsiteY3-164" fmla="*/ 2268252 h 2280100"/>
              <a:gd name="connsiteX4-165" fmla="*/ 0 w 2201801"/>
              <a:gd name="connsiteY4-166" fmla="*/ 2196244 h 2280100"/>
              <a:gd name="connsiteX5-167" fmla="*/ 72008 w 2201801"/>
              <a:gd name="connsiteY5-168" fmla="*/ 0 h 2280100"/>
              <a:gd name="connsiteX0-169" fmla="*/ 72008 w 2201801"/>
              <a:gd name="connsiteY0-170" fmla="*/ 0 h 2280100"/>
              <a:gd name="connsiteX1-171" fmla="*/ 2194560 w 2201801"/>
              <a:gd name="connsiteY1-172" fmla="*/ 101156 h 2280100"/>
              <a:gd name="connsiteX2-173" fmla="*/ 2049780 w 2201801"/>
              <a:gd name="connsiteY2-174" fmla="*/ 1929956 h 2280100"/>
              <a:gd name="connsiteX3-175" fmla="*/ 1116124 w 2201801"/>
              <a:gd name="connsiteY3-176" fmla="*/ 2268252 h 2280100"/>
              <a:gd name="connsiteX4-177" fmla="*/ 0 w 2201801"/>
              <a:gd name="connsiteY4-178" fmla="*/ 2196244 h 2280100"/>
              <a:gd name="connsiteX5-179" fmla="*/ 72008 w 2201801"/>
              <a:gd name="connsiteY5-180" fmla="*/ 0 h 2280100"/>
              <a:gd name="connsiteX0-181" fmla="*/ 144016 w 2201801"/>
              <a:gd name="connsiteY0-182" fmla="*/ 0 h 2244096"/>
              <a:gd name="connsiteX1-183" fmla="*/ 2194560 w 2201801"/>
              <a:gd name="connsiteY1-184" fmla="*/ 65152 h 2244096"/>
              <a:gd name="connsiteX2-185" fmla="*/ 2049780 w 2201801"/>
              <a:gd name="connsiteY2-186" fmla="*/ 1893952 h 2244096"/>
              <a:gd name="connsiteX3-187" fmla="*/ 1116124 w 2201801"/>
              <a:gd name="connsiteY3-188" fmla="*/ 2232248 h 2244096"/>
              <a:gd name="connsiteX4-189" fmla="*/ 0 w 2201801"/>
              <a:gd name="connsiteY4-190" fmla="*/ 2160240 h 2244096"/>
              <a:gd name="connsiteX5-191" fmla="*/ 144016 w 2201801"/>
              <a:gd name="connsiteY5-192" fmla="*/ 0 h 2244096"/>
              <a:gd name="connsiteX0-193" fmla="*/ 144016 w 2201801"/>
              <a:gd name="connsiteY0-194" fmla="*/ 0 h 2244096"/>
              <a:gd name="connsiteX1-195" fmla="*/ 2194560 w 2201801"/>
              <a:gd name="connsiteY1-196" fmla="*/ 65152 h 2244096"/>
              <a:gd name="connsiteX2-197" fmla="*/ 2049780 w 2201801"/>
              <a:gd name="connsiteY2-198" fmla="*/ 1893952 h 2244096"/>
              <a:gd name="connsiteX3-199" fmla="*/ 1116124 w 2201801"/>
              <a:gd name="connsiteY3-200" fmla="*/ 2232248 h 2244096"/>
              <a:gd name="connsiteX4-201" fmla="*/ 0 w 2201801"/>
              <a:gd name="connsiteY4-202" fmla="*/ 2160240 h 2244096"/>
              <a:gd name="connsiteX5-203" fmla="*/ 144016 w 2201801"/>
              <a:gd name="connsiteY5-204" fmla="*/ 0 h 2244096"/>
              <a:gd name="connsiteX0-205" fmla="*/ 144016 w 2201801"/>
              <a:gd name="connsiteY0-206" fmla="*/ 0 h 2244096"/>
              <a:gd name="connsiteX1-207" fmla="*/ 2194560 w 2201801"/>
              <a:gd name="connsiteY1-208" fmla="*/ 65152 h 2244096"/>
              <a:gd name="connsiteX2-209" fmla="*/ 2049780 w 2201801"/>
              <a:gd name="connsiteY2-210" fmla="*/ 1893952 h 2244096"/>
              <a:gd name="connsiteX3-211" fmla="*/ 1116124 w 2201801"/>
              <a:gd name="connsiteY3-212" fmla="*/ 2232248 h 2244096"/>
              <a:gd name="connsiteX4-213" fmla="*/ 0 w 2201801"/>
              <a:gd name="connsiteY4-214" fmla="*/ 2160240 h 2244096"/>
              <a:gd name="connsiteX5-215" fmla="*/ 144016 w 2201801"/>
              <a:gd name="connsiteY5-216" fmla="*/ 0 h 2244096"/>
              <a:gd name="connsiteX0-217" fmla="*/ 144016 w 2201801"/>
              <a:gd name="connsiteY0-218" fmla="*/ 0 h 2244096"/>
              <a:gd name="connsiteX1-219" fmla="*/ 2194560 w 2201801"/>
              <a:gd name="connsiteY1-220" fmla="*/ 65152 h 2244096"/>
              <a:gd name="connsiteX2-221" fmla="*/ 2049780 w 2201801"/>
              <a:gd name="connsiteY2-222" fmla="*/ 1893952 h 2244096"/>
              <a:gd name="connsiteX3-223" fmla="*/ 1116124 w 2201801"/>
              <a:gd name="connsiteY3-224" fmla="*/ 2232248 h 2244096"/>
              <a:gd name="connsiteX4-225" fmla="*/ 0 w 2201801"/>
              <a:gd name="connsiteY4-226" fmla="*/ 2160240 h 2244096"/>
              <a:gd name="connsiteX5-227" fmla="*/ 144016 w 2201801"/>
              <a:gd name="connsiteY5-228" fmla="*/ 0 h 2244096"/>
              <a:gd name="connsiteX0-229" fmla="*/ 144016 w 2201801"/>
              <a:gd name="connsiteY0-230" fmla="*/ 0 h 2244096"/>
              <a:gd name="connsiteX1-231" fmla="*/ 2194560 w 2201801"/>
              <a:gd name="connsiteY1-232" fmla="*/ 65152 h 2244096"/>
              <a:gd name="connsiteX2-233" fmla="*/ 2049780 w 2201801"/>
              <a:gd name="connsiteY2-234" fmla="*/ 1893952 h 2244096"/>
              <a:gd name="connsiteX3-235" fmla="*/ 1116124 w 2201801"/>
              <a:gd name="connsiteY3-236" fmla="*/ 2232248 h 2244096"/>
              <a:gd name="connsiteX4-237" fmla="*/ 0 w 2201801"/>
              <a:gd name="connsiteY4-238" fmla="*/ 2160240 h 2244096"/>
              <a:gd name="connsiteX5-239" fmla="*/ 144016 w 2201801"/>
              <a:gd name="connsiteY5-240" fmla="*/ 0 h 2244096"/>
              <a:gd name="connsiteX0-241" fmla="*/ 144016 w 2201801"/>
              <a:gd name="connsiteY0-242" fmla="*/ 0 h 2244096"/>
              <a:gd name="connsiteX1-243" fmla="*/ 2194560 w 2201801"/>
              <a:gd name="connsiteY1-244" fmla="*/ 65152 h 2244096"/>
              <a:gd name="connsiteX2-245" fmla="*/ 2049780 w 2201801"/>
              <a:gd name="connsiteY2-246" fmla="*/ 1893952 h 2244096"/>
              <a:gd name="connsiteX3-247" fmla="*/ 1116124 w 2201801"/>
              <a:gd name="connsiteY3-248" fmla="*/ 2232248 h 2244096"/>
              <a:gd name="connsiteX4-249" fmla="*/ 0 w 2201801"/>
              <a:gd name="connsiteY4-250" fmla="*/ 2160240 h 2244096"/>
              <a:gd name="connsiteX5-251" fmla="*/ 144016 w 2201801"/>
              <a:gd name="connsiteY5-252" fmla="*/ 0 h 2244096"/>
              <a:gd name="connsiteX0-253" fmla="*/ 144016 w 2201801"/>
              <a:gd name="connsiteY0-254" fmla="*/ 0 h 2244096"/>
              <a:gd name="connsiteX1-255" fmla="*/ 2194560 w 2201801"/>
              <a:gd name="connsiteY1-256" fmla="*/ 65152 h 2244096"/>
              <a:gd name="connsiteX2-257" fmla="*/ 2049780 w 2201801"/>
              <a:gd name="connsiteY2-258" fmla="*/ 1893952 h 2244096"/>
              <a:gd name="connsiteX3-259" fmla="*/ 1116124 w 2201801"/>
              <a:gd name="connsiteY3-260" fmla="*/ 2232248 h 2244096"/>
              <a:gd name="connsiteX4-261" fmla="*/ 0 w 2201801"/>
              <a:gd name="connsiteY4-262" fmla="*/ 2160240 h 2244096"/>
              <a:gd name="connsiteX5-263" fmla="*/ 144016 w 2201801"/>
              <a:gd name="connsiteY5-264" fmla="*/ 0 h 2244096"/>
              <a:gd name="connsiteX0-265" fmla="*/ 144016 w 2201801"/>
              <a:gd name="connsiteY0-266" fmla="*/ 0 h 2232248"/>
              <a:gd name="connsiteX1-267" fmla="*/ 2194560 w 2201801"/>
              <a:gd name="connsiteY1-268" fmla="*/ 65152 h 2232248"/>
              <a:gd name="connsiteX2-269" fmla="*/ 2049780 w 2201801"/>
              <a:gd name="connsiteY2-270" fmla="*/ 1893952 h 2232248"/>
              <a:gd name="connsiteX3-271" fmla="*/ 1116124 w 2201801"/>
              <a:gd name="connsiteY3-272" fmla="*/ 2232248 h 2232248"/>
              <a:gd name="connsiteX4-273" fmla="*/ 0 w 2201801"/>
              <a:gd name="connsiteY4-274" fmla="*/ 2160240 h 2232248"/>
              <a:gd name="connsiteX5-275" fmla="*/ 144016 w 2201801"/>
              <a:gd name="connsiteY5-276" fmla="*/ 0 h 2232248"/>
              <a:gd name="connsiteX0-277" fmla="*/ 144016 w 2201801"/>
              <a:gd name="connsiteY0-278" fmla="*/ 0 h 2232248"/>
              <a:gd name="connsiteX1-279" fmla="*/ 2194560 w 2201801"/>
              <a:gd name="connsiteY1-280" fmla="*/ 65152 h 2232248"/>
              <a:gd name="connsiteX2-281" fmla="*/ 2049780 w 2201801"/>
              <a:gd name="connsiteY2-282" fmla="*/ 1893952 h 2232248"/>
              <a:gd name="connsiteX3-283" fmla="*/ 1116124 w 2201801"/>
              <a:gd name="connsiteY3-284" fmla="*/ 2232248 h 2232248"/>
              <a:gd name="connsiteX4-285" fmla="*/ 0 w 2201801"/>
              <a:gd name="connsiteY4-286" fmla="*/ 2160240 h 2232248"/>
              <a:gd name="connsiteX5-287" fmla="*/ 144016 w 2201801"/>
              <a:gd name="connsiteY5-288" fmla="*/ 0 h 2232248"/>
              <a:gd name="connsiteX0-289" fmla="*/ 144016 w 2201801"/>
              <a:gd name="connsiteY0-290" fmla="*/ 0 h 2232248"/>
              <a:gd name="connsiteX1-291" fmla="*/ 2194560 w 2201801"/>
              <a:gd name="connsiteY1-292" fmla="*/ 65152 h 2232248"/>
              <a:gd name="connsiteX2-293" fmla="*/ 2049780 w 2201801"/>
              <a:gd name="connsiteY2-294" fmla="*/ 1893952 h 2232248"/>
              <a:gd name="connsiteX3-295" fmla="*/ 1116124 w 2201801"/>
              <a:gd name="connsiteY3-296" fmla="*/ 2232248 h 2232248"/>
              <a:gd name="connsiteX4-297" fmla="*/ 0 w 2201801"/>
              <a:gd name="connsiteY4-298" fmla="*/ 2160240 h 2232248"/>
              <a:gd name="connsiteX5-299" fmla="*/ 144016 w 2201801"/>
              <a:gd name="connsiteY5-300" fmla="*/ 0 h 2232248"/>
              <a:gd name="connsiteX0-301" fmla="*/ 180020 w 2201801"/>
              <a:gd name="connsiteY0-302" fmla="*/ 0 h 2232248"/>
              <a:gd name="connsiteX1-303" fmla="*/ 2194560 w 2201801"/>
              <a:gd name="connsiteY1-304" fmla="*/ 65152 h 2232248"/>
              <a:gd name="connsiteX2-305" fmla="*/ 2049780 w 2201801"/>
              <a:gd name="connsiteY2-306" fmla="*/ 1893952 h 2232248"/>
              <a:gd name="connsiteX3-307" fmla="*/ 1116124 w 2201801"/>
              <a:gd name="connsiteY3-308" fmla="*/ 2232248 h 2232248"/>
              <a:gd name="connsiteX4-309" fmla="*/ 0 w 2201801"/>
              <a:gd name="connsiteY4-310" fmla="*/ 2160240 h 2232248"/>
              <a:gd name="connsiteX5-311" fmla="*/ 180020 w 2201801"/>
              <a:gd name="connsiteY5-312" fmla="*/ 0 h 2232248"/>
              <a:gd name="connsiteX0-313" fmla="*/ 180020 w 2201801"/>
              <a:gd name="connsiteY0-314" fmla="*/ 0 h 2232248"/>
              <a:gd name="connsiteX1-315" fmla="*/ 2194560 w 2201801"/>
              <a:gd name="connsiteY1-316" fmla="*/ 65152 h 2232248"/>
              <a:gd name="connsiteX2-317" fmla="*/ 2049780 w 2201801"/>
              <a:gd name="connsiteY2-318" fmla="*/ 1893952 h 2232248"/>
              <a:gd name="connsiteX3-319" fmla="*/ 1116124 w 2201801"/>
              <a:gd name="connsiteY3-320" fmla="*/ 2232248 h 2232248"/>
              <a:gd name="connsiteX4-321" fmla="*/ 0 w 2201801"/>
              <a:gd name="connsiteY4-322" fmla="*/ 2160240 h 2232248"/>
              <a:gd name="connsiteX5-323" fmla="*/ 180020 w 2201801"/>
              <a:gd name="connsiteY5-324" fmla="*/ 0 h 2232248"/>
              <a:gd name="connsiteX0-325" fmla="*/ 180020 w 2201801"/>
              <a:gd name="connsiteY0-326" fmla="*/ 0 h 2232248"/>
              <a:gd name="connsiteX1-327" fmla="*/ 2196244 w 2201801"/>
              <a:gd name="connsiteY1-328" fmla="*/ 36004 h 2232248"/>
              <a:gd name="connsiteX2-329" fmla="*/ 2049780 w 2201801"/>
              <a:gd name="connsiteY2-330" fmla="*/ 1893952 h 2232248"/>
              <a:gd name="connsiteX3-331" fmla="*/ 1116124 w 2201801"/>
              <a:gd name="connsiteY3-332" fmla="*/ 2232248 h 2232248"/>
              <a:gd name="connsiteX4-333" fmla="*/ 0 w 2201801"/>
              <a:gd name="connsiteY4-334" fmla="*/ 2160240 h 2232248"/>
              <a:gd name="connsiteX5-335" fmla="*/ 180020 w 2201801"/>
              <a:gd name="connsiteY5-336" fmla="*/ 0 h 2232248"/>
              <a:gd name="connsiteX0-337" fmla="*/ 180020 w 2201801"/>
              <a:gd name="connsiteY0-338" fmla="*/ 0 h 2232248"/>
              <a:gd name="connsiteX1-339" fmla="*/ 2196244 w 2201801"/>
              <a:gd name="connsiteY1-340" fmla="*/ 36004 h 2232248"/>
              <a:gd name="connsiteX2-341" fmla="*/ 2049780 w 2201801"/>
              <a:gd name="connsiteY2-342" fmla="*/ 1893952 h 2232248"/>
              <a:gd name="connsiteX3-343" fmla="*/ 1116124 w 2201801"/>
              <a:gd name="connsiteY3-344" fmla="*/ 2232248 h 2232248"/>
              <a:gd name="connsiteX4-345" fmla="*/ 0 w 2201801"/>
              <a:gd name="connsiteY4-346" fmla="*/ 2160240 h 2232248"/>
              <a:gd name="connsiteX5-347" fmla="*/ 180020 w 2201801"/>
              <a:gd name="connsiteY5-348" fmla="*/ 0 h 2232248"/>
              <a:gd name="connsiteX0-349" fmla="*/ 180020 w 2196244"/>
              <a:gd name="connsiteY0-350" fmla="*/ 0 h 2232248"/>
              <a:gd name="connsiteX1-351" fmla="*/ 2196244 w 2196244"/>
              <a:gd name="connsiteY1-352" fmla="*/ 36004 h 2232248"/>
              <a:gd name="connsiteX2-353" fmla="*/ 2049780 w 2196244"/>
              <a:gd name="connsiteY2-354" fmla="*/ 1893952 h 2232248"/>
              <a:gd name="connsiteX3-355" fmla="*/ 1116124 w 2196244"/>
              <a:gd name="connsiteY3-356" fmla="*/ 2232248 h 2232248"/>
              <a:gd name="connsiteX4-357" fmla="*/ 0 w 2196244"/>
              <a:gd name="connsiteY4-358" fmla="*/ 2160240 h 2232248"/>
              <a:gd name="connsiteX5-359" fmla="*/ 180020 w 2196244"/>
              <a:gd name="connsiteY5-360" fmla="*/ 0 h 2232248"/>
              <a:gd name="connsiteX0-361" fmla="*/ 180020 w 2196244"/>
              <a:gd name="connsiteY0-362" fmla="*/ 0 h 2232248"/>
              <a:gd name="connsiteX1-363" fmla="*/ 2196244 w 2196244"/>
              <a:gd name="connsiteY1-364" fmla="*/ 36004 h 2232248"/>
              <a:gd name="connsiteX2-365" fmla="*/ 2049780 w 2196244"/>
              <a:gd name="connsiteY2-366" fmla="*/ 1893952 h 2232248"/>
              <a:gd name="connsiteX3-367" fmla="*/ 1116124 w 2196244"/>
              <a:gd name="connsiteY3-368" fmla="*/ 2232248 h 2232248"/>
              <a:gd name="connsiteX4-369" fmla="*/ 0 w 2196244"/>
              <a:gd name="connsiteY4-370" fmla="*/ 2160240 h 2232248"/>
              <a:gd name="connsiteX5-371" fmla="*/ 180020 w 2196244"/>
              <a:gd name="connsiteY5-372" fmla="*/ 0 h 2232248"/>
              <a:gd name="connsiteX0-373" fmla="*/ 180020 w 2196244"/>
              <a:gd name="connsiteY0-374" fmla="*/ 0 h 2232248"/>
              <a:gd name="connsiteX1-375" fmla="*/ 2196244 w 2196244"/>
              <a:gd name="connsiteY1-376" fmla="*/ 36004 h 2232248"/>
              <a:gd name="connsiteX2-377" fmla="*/ 2049780 w 2196244"/>
              <a:gd name="connsiteY2-378" fmla="*/ 1893952 h 2232248"/>
              <a:gd name="connsiteX3-379" fmla="*/ 1116124 w 2196244"/>
              <a:gd name="connsiteY3-380" fmla="*/ 2232248 h 2232248"/>
              <a:gd name="connsiteX4-381" fmla="*/ 0 w 2196244"/>
              <a:gd name="connsiteY4-382" fmla="*/ 2160240 h 2232248"/>
              <a:gd name="connsiteX5-383" fmla="*/ 180020 w 2196244"/>
              <a:gd name="connsiteY5-384" fmla="*/ 0 h 2232248"/>
              <a:gd name="connsiteX0-385" fmla="*/ 180020 w 2196244"/>
              <a:gd name="connsiteY0-386" fmla="*/ 0 h 2232248"/>
              <a:gd name="connsiteX1-387" fmla="*/ 2196244 w 2196244"/>
              <a:gd name="connsiteY1-388" fmla="*/ 36004 h 2232248"/>
              <a:gd name="connsiteX2-389" fmla="*/ 2049780 w 2196244"/>
              <a:gd name="connsiteY2-390" fmla="*/ 1893952 h 2232248"/>
              <a:gd name="connsiteX3-391" fmla="*/ 1116124 w 2196244"/>
              <a:gd name="connsiteY3-392" fmla="*/ 2232248 h 2232248"/>
              <a:gd name="connsiteX4-393" fmla="*/ 0 w 2196244"/>
              <a:gd name="connsiteY4-394" fmla="*/ 2160240 h 2232248"/>
              <a:gd name="connsiteX5-395" fmla="*/ 180020 w 2196244"/>
              <a:gd name="connsiteY5-396" fmla="*/ 0 h 2232248"/>
              <a:gd name="connsiteX0-397" fmla="*/ 180020 w 2196244"/>
              <a:gd name="connsiteY0-398" fmla="*/ 0 h 2302394"/>
              <a:gd name="connsiteX1-399" fmla="*/ 2196244 w 2196244"/>
              <a:gd name="connsiteY1-400" fmla="*/ 36004 h 2302394"/>
              <a:gd name="connsiteX2-401" fmla="*/ 2049780 w 2196244"/>
              <a:gd name="connsiteY2-402" fmla="*/ 1893952 h 2302394"/>
              <a:gd name="connsiteX3-403" fmla="*/ 1116124 w 2196244"/>
              <a:gd name="connsiteY3-404" fmla="*/ 2232248 h 2302394"/>
              <a:gd name="connsiteX4-405" fmla="*/ 0 w 2196244"/>
              <a:gd name="connsiteY4-406" fmla="*/ 2160240 h 2302394"/>
              <a:gd name="connsiteX5-407" fmla="*/ 180020 w 2196244"/>
              <a:gd name="connsiteY5-408" fmla="*/ 0 h 23023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96244" h="2302394">
                <a:moveTo>
                  <a:pt x="180020" y="0"/>
                </a:moveTo>
                <a:cubicBezTo>
                  <a:pt x="857309" y="70607"/>
                  <a:pt x="1482827" y="69527"/>
                  <a:pt x="2196244" y="36004"/>
                </a:cubicBezTo>
                <a:cubicBezTo>
                  <a:pt x="2181324" y="633028"/>
                  <a:pt x="2129347" y="1853427"/>
                  <a:pt x="2049780" y="1893952"/>
                </a:cubicBezTo>
                <a:cubicBezTo>
                  <a:pt x="1651000" y="2031112"/>
                  <a:pt x="1551293" y="2137976"/>
                  <a:pt x="1116124" y="2232248"/>
                </a:cubicBezTo>
                <a:cubicBezTo>
                  <a:pt x="697811" y="2302394"/>
                  <a:pt x="386738" y="2168927"/>
                  <a:pt x="0" y="2160240"/>
                </a:cubicBezTo>
                <a:cubicBezTo>
                  <a:pt x="112494" y="1412821"/>
                  <a:pt x="149009" y="847792"/>
                  <a:pt x="180020" y="0"/>
                </a:cubicBezTo>
                <a:close/>
              </a:path>
            </a:pathLst>
          </a:custGeom>
          <a:noFill/>
          <a:ln w="50800">
            <a:solidFill>
              <a:schemeClr val="accent6">
                <a:lumMod val="50000"/>
              </a:schemeClr>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endParaRPr lang="ko-KR" altLang="en-US">
              <a:solidFill>
                <a:prstClr val="black"/>
              </a:solidFill>
              <a:latin typeface="Arial" panose="020B0604020202020204" pitchFamily="34" charset="0"/>
              <a:ea typeface="+mn-ea"/>
              <a:cs typeface="+mn-ea"/>
              <a:sym typeface="Arial" panose="020B0604020202020204" pitchFamily="34" charset="0"/>
            </a:endParaRPr>
          </a:p>
        </p:txBody>
      </p:sp>
      <p:sp>
        <p:nvSpPr>
          <p:cNvPr id="15" name="자유형 87"/>
          <p:cNvSpPr/>
          <p:nvPr/>
        </p:nvSpPr>
        <p:spPr bwMode="auto">
          <a:xfrm>
            <a:off x="9643520" y="4675951"/>
            <a:ext cx="1082584" cy="675669"/>
          </a:xfrm>
          <a:custGeom>
            <a:avLst/>
            <a:gdLst>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1" fmla="*/ 0 w 1104900"/>
              <a:gd name="connsiteY0-2" fmla="*/ 655320 h 716248"/>
              <a:gd name="connsiteX1-3" fmla="*/ 807720 w 1104900"/>
              <a:gd name="connsiteY1-4" fmla="*/ 0 h 716248"/>
              <a:gd name="connsiteX2-5" fmla="*/ 1104900 w 1104900"/>
              <a:gd name="connsiteY2-6" fmla="*/ 274320 h 716248"/>
              <a:gd name="connsiteX3-7" fmla="*/ 0 w 1104900"/>
              <a:gd name="connsiteY3-8" fmla="*/ 655320 h 716248"/>
              <a:gd name="connsiteX0-9" fmla="*/ 0 w 1104900"/>
              <a:gd name="connsiteY0-10" fmla="*/ 655320 h 716248"/>
              <a:gd name="connsiteX1-11" fmla="*/ 807720 w 1104900"/>
              <a:gd name="connsiteY1-12" fmla="*/ 0 h 716248"/>
              <a:gd name="connsiteX2-13" fmla="*/ 1104900 w 1104900"/>
              <a:gd name="connsiteY2-14" fmla="*/ 274320 h 716248"/>
              <a:gd name="connsiteX3-15" fmla="*/ 0 w 1104900"/>
              <a:gd name="connsiteY3-16" fmla="*/ 655320 h 716248"/>
              <a:gd name="connsiteX0-17" fmla="*/ 0 w 1104900"/>
              <a:gd name="connsiteY0-18" fmla="*/ 655320 h 716248"/>
              <a:gd name="connsiteX1-19" fmla="*/ 807720 w 1104900"/>
              <a:gd name="connsiteY1-20" fmla="*/ 0 h 716248"/>
              <a:gd name="connsiteX2-21" fmla="*/ 1104900 w 1104900"/>
              <a:gd name="connsiteY2-22" fmla="*/ 274320 h 716248"/>
              <a:gd name="connsiteX3-23" fmla="*/ 0 w 1104900"/>
              <a:gd name="connsiteY3-24" fmla="*/ 655320 h 716248"/>
              <a:gd name="connsiteX0-25" fmla="*/ 0 w 1104900"/>
              <a:gd name="connsiteY0-26" fmla="*/ 655320 h 655320"/>
              <a:gd name="connsiteX1-27" fmla="*/ 807720 w 1104900"/>
              <a:gd name="connsiteY1-28" fmla="*/ 0 h 655320"/>
              <a:gd name="connsiteX2-29" fmla="*/ 1104900 w 1104900"/>
              <a:gd name="connsiteY2-30" fmla="*/ 274320 h 655320"/>
              <a:gd name="connsiteX3-31" fmla="*/ 0 w 1104900"/>
              <a:gd name="connsiteY3-32" fmla="*/ 655320 h 655320"/>
              <a:gd name="connsiteX0-33" fmla="*/ 0 w 1104900"/>
              <a:gd name="connsiteY0-34" fmla="*/ 655320 h 655320"/>
              <a:gd name="connsiteX1-35" fmla="*/ 807720 w 1104900"/>
              <a:gd name="connsiteY1-36" fmla="*/ 0 h 655320"/>
              <a:gd name="connsiteX2-37" fmla="*/ 1104900 w 1104900"/>
              <a:gd name="connsiteY2-38" fmla="*/ 274320 h 655320"/>
              <a:gd name="connsiteX3-39" fmla="*/ 0 w 1104900"/>
              <a:gd name="connsiteY3-40" fmla="*/ 655320 h 655320"/>
              <a:gd name="connsiteX0-41" fmla="*/ 0 w 1104900"/>
              <a:gd name="connsiteY0-42" fmla="*/ 655320 h 655320"/>
              <a:gd name="connsiteX1-43" fmla="*/ 807720 w 1104900"/>
              <a:gd name="connsiteY1-44" fmla="*/ 0 h 655320"/>
              <a:gd name="connsiteX2-45" fmla="*/ 1104900 w 1104900"/>
              <a:gd name="connsiteY2-46" fmla="*/ 274320 h 655320"/>
              <a:gd name="connsiteX3-47" fmla="*/ 0 w 1104900"/>
              <a:gd name="connsiteY3-48" fmla="*/ 655320 h 655320"/>
              <a:gd name="connsiteX0-49" fmla="*/ 0 w 1104900"/>
              <a:gd name="connsiteY0-50" fmla="*/ 655320 h 655320"/>
              <a:gd name="connsiteX1-51" fmla="*/ 807720 w 1104900"/>
              <a:gd name="connsiteY1-52" fmla="*/ 0 h 655320"/>
              <a:gd name="connsiteX2-53" fmla="*/ 1104900 w 1104900"/>
              <a:gd name="connsiteY2-54" fmla="*/ 274320 h 655320"/>
              <a:gd name="connsiteX3-55" fmla="*/ 0 w 1104900"/>
              <a:gd name="connsiteY3-56" fmla="*/ 655320 h 655320"/>
              <a:gd name="connsiteX0-57" fmla="*/ 0 w 1104900"/>
              <a:gd name="connsiteY0-58" fmla="*/ 655320 h 655320"/>
              <a:gd name="connsiteX1-59" fmla="*/ 807720 w 1104900"/>
              <a:gd name="connsiteY1-60" fmla="*/ 0 h 655320"/>
              <a:gd name="connsiteX2-61" fmla="*/ 1104900 w 1104900"/>
              <a:gd name="connsiteY2-62" fmla="*/ 274320 h 655320"/>
              <a:gd name="connsiteX3-63" fmla="*/ 0 w 1104900"/>
              <a:gd name="connsiteY3-64" fmla="*/ 655320 h 655320"/>
              <a:gd name="connsiteX0-65" fmla="*/ 0 w 1104900"/>
              <a:gd name="connsiteY0-66" fmla="*/ 655320 h 655320"/>
              <a:gd name="connsiteX1-67" fmla="*/ 807720 w 1104900"/>
              <a:gd name="connsiteY1-68" fmla="*/ 0 h 655320"/>
              <a:gd name="connsiteX2-69" fmla="*/ 1104900 w 1104900"/>
              <a:gd name="connsiteY2-70" fmla="*/ 274320 h 655320"/>
              <a:gd name="connsiteX3-71" fmla="*/ 0 w 1104900"/>
              <a:gd name="connsiteY3-72" fmla="*/ 655320 h 655320"/>
              <a:gd name="connsiteX0-73" fmla="*/ 0 w 1124187"/>
              <a:gd name="connsiteY0-74" fmla="*/ 684497 h 684497"/>
              <a:gd name="connsiteX1-75" fmla="*/ 827007 w 1124187"/>
              <a:gd name="connsiteY1-76" fmla="*/ 0 h 684497"/>
              <a:gd name="connsiteX2-77" fmla="*/ 1124187 w 1124187"/>
              <a:gd name="connsiteY2-78" fmla="*/ 274320 h 684497"/>
              <a:gd name="connsiteX3-79" fmla="*/ 0 w 1124187"/>
              <a:gd name="connsiteY3-80" fmla="*/ 684497 h 684497"/>
              <a:gd name="connsiteX0-81" fmla="*/ 0 w 1124187"/>
              <a:gd name="connsiteY0-82" fmla="*/ 684497 h 684497"/>
              <a:gd name="connsiteX1-83" fmla="*/ 827007 w 1124187"/>
              <a:gd name="connsiteY1-84" fmla="*/ 0 h 684497"/>
              <a:gd name="connsiteX2-85" fmla="*/ 1124187 w 1124187"/>
              <a:gd name="connsiteY2-86" fmla="*/ 274320 h 684497"/>
              <a:gd name="connsiteX3-87" fmla="*/ 0 w 1124187"/>
              <a:gd name="connsiteY3-88" fmla="*/ 684497 h 684497"/>
              <a:gd name="connsiteX0-89" fmla="*/ 0 w 1124187"/>
              <a:gd name="connsiteY0-90" fmla="*/ 684497 h 684497"/>
              <a:gd name="connsiteX1-91" fmla="*/ 827007 w 1124187"/>
              <a:gd name="connsiteY1-92" fmla="*/ 0 h 684497"/>
              <a:gd name="connsiteX2-93" fmla="*/ 1124187 w 1124187"/>
              <a:gd name="connsiteY2-94" fmla="*/ 274320 h 684497"/>
              <a:gd name="connsiteX3-95" fmla="*/ 0 w 1124187"/>
              <a:gd name="connsiteY3-96" fmla="*/ 684497 h 684497"/>
              <a:gd name="connsiteX0-97" fmla="*/ 0 w 1124187"/>
              <a:gd name="connsiteY0-98" fmla="*/ 684497 h 684497"/>
              <a:gd name="connsiteX1-99" fmla="*/ 827007 w 1124187"/>
              <a:gd name="connsiteY1-100" fmla="*/ 0 h 684497"/>
              <a:gd name="connsiteX2-101" fmla="*/ 1124187 w 1124187"/>
              <a:gd name="connsiteY2-102" fmla="*/ 274320 h 684497"/>
              <a:gd name="connsiteX3-103" fmla="*/ 0 w 1124187"/>
              <a:gd name="connsiteY3-104" fmla="*/ 684497 h 684497"/>
              <a:gd name="connsiteX0-105" fmla="*/ 0 w 1125193"/>
              <a:gd name="connsiteY0-106" fmla="*/ 684497 h 684497"/>
              <a:gd name="connsiteX1-107" fmla="*/ 827007 w 1125193"/>
              <a:gd name="connsiteY1-108" fmla="*/ 0 h 684497"/>
              <a:gd name="connsiteX2-109" fmla="*/ 1125193 w 1125193"/>
              <a:gd name="connsiteY2-110" fmla="*/ 302186 h 684497"/>
              <a:gd name="connsiteX3-111" fmla="*/ 0 w 1125193"/>
              <a:gd name="connsiteY3-112" fmla="*/ 684497 h 684497"/>
              <a:gd name="connsiteX0-113" fmla="*/ 0 w 1109869"/>
              <a:gd name="connsiteY0-114" fmla="*/ 684497 h 684497"/>
              <a:gd name="connsiteX1-115" fmla="*/ 827007 w 1109869"/>
              <a:gd name="connsiteY1-116" fmla="*/ 0 h 684497"/>
              <a:gd name="connsiteX2-117" fmla="*/ 1109869 w 1109869"/>
              <a:gd name="connsiteY2-118" fmla="*/ 293334 h 684497"/>
              <a:gd name="connsiteX3-119" fmla="*/ 0 w 1109869"/>
              <a:gd name="connsiteY3-120" fmla="*/ 684497 h 684497"/>
              <a:gd name="connsiteX0-121" fmla="*/ 0 w 1111718"/>
              <a:gd name="connsiteY0-122" fmla="*/ 684497 h 684497"/>
              <a:gd name="connsiteX1-123" fmla="*/ 827007 w 1111718"/>
              <a:gd name="connsiteY1-124" fmla="*/ 0 h 684497"/>
              <a:gd name="connsiteX2-125" fmla="*/ 1111718 w 1111718"/>
              <a:gd name="connsiteY2-126" fmla="*/ 287291 h 684497"/>
              <a:gd name="connsiteX3-127" fmla="*/ 0 w 1111718"/>
              <a:gd name="connsiteY3-128" fmla="*/ 684497 h 684497"/>
              <a:gd name="connsiteX0-129" fmla="*/ 0 w 1113567"/>
              <a:gd name="connsiteY0-130" fmla="*/ 684497 h 684497"/>
              <a:gd name="connsiteX1-131" fmla="*/ 827007 w 1113567"/>
              <a:gd name="connsiteY1-132" fmla="*/ 0 h 684497"/>
              <a:gd name="connsiteX2-133" fmla="*/ 1113567 w 1113567"/>
              <a:gd name="connsiteY2-134" fmla="*/ 272819 h 684497"/>
              <a:gd name="connsiteX3-135" fmla="*/ 0 w 1113567"/>
              <a:gd name="connsiteY3-136" fmla="*/ 684497 h 684497"/>
              <a:gd name="connsiteX0-137" fmla="*/ 0 w 1118278"/>
              <a:gd name="connsiteY0-138" fmla="*/ 684497 h 684497"/>
              <a:gd name="connsiteX1-139" fmla="*/ 827007 w 1118278"/>
              <a:gd name="connsiteY1-140" fmla="*/ 0 h 684497"/>
              <a:gd name="connsiteX2-141" fmla="*/ 1118278 w 1118278"/>
              <a:gd name="connsiteY2-142" fmla="*/ 292399 h 684497"/>
              <a:gd name="connsiteX3-143" fmla="*/ 0 w 1118278"/>
              <a:gd name="connsiteY3-144" fmla="*/ 684497 h 684497"/>
              <a:gd name="connsiteX0-145" fmla="*/ 0 w 1117265"/>
              <a:gd name="connsiteY0-146" fmla="*/ 684497 h 684497"/>
              <a:gd name="connsiteX1-147" fmla="*/ 827007 w 1117265"/>
              <a:gd name="connsiteY1-148" fmla="*/ 0 h 684497"/>
              <a:gd name="connsiteX2-149" fmla="*/ 1117265 w 1117265"/>
              <a:gd name="connsiteY2-150" fmla="*/ 283547 h 684497"/>
              <a:gd name="connsiteX3-151" fmla="*/ 0 w 1117265"/>
              <a:gd name="connsiteY3-152" fmla="*/ 684497 h 684497"/>
              <a:gd name="connsiteX0-153" fmla="*/ 0 w 1117265"/>
              <a:gd name="connsiteY0-154" fmla="*/ 684497 h 684497"/>
              <a:gd name="connsiteX1-155" fmla="*/ 827007 w 1117265"/>
              <a:gd name="connsiteY1-156" fmla="*/ 0 h 684497"/>
              <a:gd name="connsiteX2-157" fmla="*/ 1117265 w 1117265"/>
              <a:gd name="connsiteY2-158" fmla="*/ 283547 h 684497"/>
              <a:gd name="connsiteX3-159" fmla="*/ 0 w 1117265"/>
              <a:gd name="connsiteY3-160" fmla="*/ 684497 h 684497"/>
              <a:gd name="connsiteX0-161" fmla="*/ 0 w 1117265"/>
              <a:gd name="connsiteY0-162" fmla="*/ 684497 h 684497"/>
              <a:gd name="connsiteX1-163" fmla="*/ 827007 w 1117265"/>
              <a:gd name="connsiteY1-164" fmla="*/ 0 h 684497"/>
              <a:gd name="connsiteX2-165" fmla="*/ 1117265 w 1117265"/>
              <a:gd name="connsiteY2-166" fmla="*/ 283547 h 684497"/>
              <a:gd name="connsiteX3-167" fmla="*/ 0 w 1117265"/>
              <a:gd name="connsiteY3-168" fmla="*/ 684497 h 684497"/>
              <a:gd name="connsiteX0-169" fmla="*/ 0 w 1117265"/>
              <a:gd name="connsiteY0-170" fmla="*/ 684497 h 684497"/>
              <a:gd name="connsiteX1-171" fmla="*/ 827007 w 1117265"/>
              <a:gd name="connsiteY1-172" fmla="*/ 0 h 684497"/>
              <a:gd name="connsiteX2-173" fmla="*/ 1117265 w 1117265"/>
              <a:gd name="connsiteY2-174" fmla="*/ 283547 h 684497"/>
              <a:gd name="connsiteX3-175" fmla="*/ 0 w 1117265"/>
              <a:gd name="connsiteY3-176" fmla="*/ 684497 h 684497"/>
              <a:gd name="connsiteX0-177" fmla="*/ 0 w 1117265"/>
              <a:gd name="connsiteY0-178" fmla="*/ 684497 h 684497"/>
              <a:gd name="connsiteX1-179" fmla="*/ 827007 w 1117265"/>
              <a:gd name="connsiteY1-180" fmla="*/ 0 h 684497"/>
              <a:gd name="connsiteX2-181" fmla="*/ 1117265 w 1117265"/>
              <a:gd name="connsiteY2-182" fmla="*/ 283547 h 684497"/>
              <a:gd name="connsiteX3-183" fmla="*/ 0 w 1117265"/>
              <a:gd name="connsiteY3-184" fmla="*/ 684497 h 684497"/>
              <a:gd name="connsiteX0-185" fmla="*/ 0 w 1117265"/>
              <a:gd name="connsiteY0-186" fmla="*/ 684497 h 684497"/>
              <a:gd name="connsiteX1-187" fmla="*/ 827007 w 1117265"/>
              <a:gd name="connsiteY1-188" fmla="*/ 0 h 684497"/>
              <a:gd name="connsiteX2-189" fmla="*/ 1117265 w 1117265"/>
              <a:gd name="connsiteY2-190" fmla="*/ 283547 h 684497"/>
              <a:gd name="connsiteX3-191" fmla="*/ 0 w 1117265"/>
              <a:gd name="connsiteY3-192" fmla="*/ 684497 h 684497"/>
              <a:gd name="connsiteX0-193" fmla="*/ 0 w 1117265"/>
              <a:gd name="connsiteY0-194" fmla="*/ 684497 h 684497"/>
              <a:gd name="connsiteX1-195" fmla="*/ 827007 w 1117265"/>
              <a:gd name="connsiteY1-196" fmla="*/ 0 h 684497"/>
              <a:gd name="connsiteX2-197" fmla="*/ 1117265 w 1117265"/>
              <a:gd name="connsiteY2-198" fmla="*/ 283547 h 684497"/>
              <a:gd name="connsiteX3-199" fmla="*/ 0 w 1117265"/>
              <a:gd name="connsiteY3-200" fmla="*/ 684497 h 684497"/>
              <a:gd name="connsiteX0-201" fmla="*/ 0 w 1117265"/>
              <a:gd name="connsiteY0-202" fmla="*/ 684497 h 684497"/>
              <a:gd name="connsiteX1-203" fmla="*/ 827007 w 1117265"/>
              <a:gd name="connsiteY1-204" fmla="*/ 0 h 684497"/>
              <a:gd name="connsiteX2-205" fmla="*/ 1117265 w 1117265"/>
              <a:gd name="connsiteY2-206" fmla="*/ 283547 h 684497"/>
              <a:gd name="connsiteX3-207" fmla="*/ 0 w 1117265"/>
              <a:gd name="connsiteY3-208" fmla="*/ 684497 h 684497"/>
              <a:gd name="connsiteX0-209" fmla="*/ 0 w 1117265"/>
              <a:gd name="connsiteY0-210" fmla="*/ 684497 h 684497"/>
              <a:gd name="connsiteX1-211" fmla="*/ 827007 w 1117265"/>
              <a:gd name="connsiteY1-212" fmla="*/ 0 h 684497"/>
              <a:gd name="connsiteX2-213" fmla="*/ 1117265 w 1117265"/>
              <a:gd name="connsiteY2-214" fmla="*/ 283547 h 684497"/>
              <a:gd name="connsiteX3-215" fmla="*/ 0 w 1117265"/>
              <a:gd name="connsiteY3-216" fmla="*/ 684497 h 684497"/>
              <a:gd name="connsiteX0-217" fmla="*/ 0 w 1117265"/>
              <a:gd name="connsiteY0-218" fmla="*/ 684497 h 684497"/>
              <a:gd name="connsiteX1-219" fmla="*/ 827007 w 1117265"/>
              <a:gd name="connsiteY1-220" fmla="*/ 0 h 684497"/>
              <a:gd name="connsiteX2-221" fmla="*/ 1117265 w 1117265"/>
              <a:gd name="connsiteY2-222" fmla="*/ 283547 h 684497"/>
              <a:gd name="connsiteX3-223" fmla="*/ 0 w 1117265"/>
              <a:gd name="connsiteY3-224" fmla="*/ 684497 h 684497"/>
              <a:gd name="connsiteX0-225" fmla="*/ 0 w 1117265"/>
              <a:gd name="connsiteY0-226" fmla="*/ 684497 h 684497"/>
              <a:gd name="connsiteX1-227" fmla="*/ 827007 w 1117265"/>
              <a:gd name="connsiteY1-228" fmla="*/ 0 h 684497"/>
              <a:gd name="connsiteX2-229" fmla="*/ 1117265 w 1117265"/>
              <a:gd name="connsiteY2-230" fmla="*/ 283547 h 684497"/>
              <a:gd name="connsiteX3-231" fmla="*/ 0 w 1117265"/>
              <a:gd name="connsiteY3-232" fmla="*/ 684497 h 684497"/>
              <a:gd name="connsiteX0-233" fmla="*/ 0 w 1117265"/>
              <a:gd name="connsiteY0-234" fmla="*/ 684497 h 684497"/>
              <a:gd name="connsiteX1-235" fmla="*/ 827007 w 1117265"/>
              <a:gd name="connsiteY1-236" fmla="*/ 0 h 684497"/>
              <a:gd name="connsiteX2-237" fmla="*/ 1117265 w 1117265"/>
              <a:gd name="connsiteY2-238" fmla="*/ 283547 h 684497"/>
              <a:gd name="connsiteX3-239" fmla="*/ 0 w 1117265"/>
              <a:gd name="connsiteY3-240" fmla="*/ 684497 h 684497"/>
              <a:gd name="connsiteX0-241" fmla="*/ 0 w 1117265"/>
              <a:gd name="connsiteY0-242" fmla="*/ 684497 h 684497"/>
              <a:gd name="connsiteX1-243" fmla="*/ 827007 w 1117265"/>
              <a:gd name="connsiteY1-244" fmla="*/ 0 h 684497"/>
              <a:gd name="connsiteX2-245" fmla="*/ 1117265 w 1117265"/>
              <a:gd name="connsiteY2-246" fmla="*/ 283547 h 684497"/>
              <a:gd name="connsiteX3-247" fmla="*/ 0 w 1117265"/>
              <a:gd name="connsiteY3-248" fmla="*/ 684497 h 684497"/>
            </a:gdLst>
            <a:ahLst/>
            <a:cxnLst>
              <a:cxn ang="0">
                <a:pos x="connsiteX0-1" y="connsiteY0-2"/>
              </a:cxn>
              <a:cxn ang="0">
                <a:pos x="connsiteX1-3" y="connsiteY1-4"/>
              </a:cxn>
              <a:cxn ang="0">
                <a:pos x="connsiteX2-5" y="connsiteY2-6"/>
              </a:cxn>
              <a:cxn ang="0">
                <a:pos x="connsiteX3-7" y="connsiteY3-8"/>
              </a:cxn>
            </a:cxnLst>
            <a:rect l="l" t="t" r="r" b="b"/>
            <a:pathLst>
              <a:path w="1117265" h="684497">
                <a:moveTo>
                  <a:pt x="0" y="684497"/>
                </a:moveTo>
                <a:cubicBezTo>
                  <a:pt x="281310" y="578055"/>
                  <a:pt x="563915" y="445084"/>
                  <a:pt x="827007" y="0"/>
                </a:cubicBezTo>
                <a:cubicBezTo>
                  <a:pt x="830800" y="112603"/>
                  <a:pt x="947335" y="344380"/>
                  <a:pt x="1117265" y="283547"/>
                </a:cubicBezTo>
                <a:cubicBezTo>
                  <a:pt x="779033" y="454015"/>
                  <a:pt x="330704" y="612949"/>
                  <a:pt x="0" y="684497"/>
                </a:cubicBezTo>
                <a:close/>
              </a:path>
            </a:pathLst>
          </a:custGeom>
          <a:noFill/>
          <a:ln w="50800">
            <a:solidFill>
              <a:schemeClr val="accent6">
                <a:lumMod val="50000"/>
              </a:schemeClr>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6" name="자유형 200"/>
          <p:cNvSpPr/>
          <p:nvPr/>
        </p:nvSpPr>
        <p:spPr bwMode="auto">
          <a:xfrm>
            <a:off x="8565117" y="2828601"/>
            <a:ext cx="2299557" cy="460091"/>
          </a:xfrm>
          <a:custGeom>
            <a:avLst/>
            <a:gdLst>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1" fmla="*/ 0 w 2226733"/>
              <a:gd name="connsiteY0-2" fmla="*/ 0 h 465666"/>
              <a:gd name="connsiteX1-3" fmla="*/ 2226733 w 2226733"/>
              <a:gd name="connsiteY1-4" fmla="*/ 67733 h 465666"/>
              <a:gd name="connsiteX2-5" fmla="*/ 2192867 w 2226733"/>
              <a:gd name="connsiteY2-6" fmla="*/ 465666 h 465666"/>
              <a:gd name="connsiteX3-7" fmla="*/ 16933 w 2226733"/>
              <a:gd name="connsiteY3-8" fmla="*/ 381000 h 465666"/>
              <a:gd name="connsiteX4-9" fmla="*/ 0 w 2226733"/>
              <a:gd name="connsiteY4-10" fmla="*/ 0 h 465666"/>
              <a:gd name="connsiteX0-11" fmla="*/ 0 w 2207084"/>
              <a:gd name="connsiteY0-12" fmla="*/ 0 h 465666"/>
              <a:gd name="connsiteX1-13" fmla="*/ 2207084 w 2207084"/>
              <a:gd name="connsiteY1-14" fmla="*/ 33453 h 465666"/>
              <a:gd name="connsiteX2-15" fmla="*/ 2192867 w 2207084"/>
              <a:gd name="connsiteY2-16" fmla="*/ 465666 h 465666"/>
              <a:gd name="connsiteX3-17" fmla="*/ 16933 w 2207084"/>
              <a:gd name="connsiteY3-18" fmla="*/ 381000 h 465666"/>
              <a:gd name="connsiteX4-19" fmla="*/ 0 w 2207084"/>
              <a:gd name="connsiteY4-20" fmla="*/ 0 h 465666"/>
              <a:gd name="connsiteX0-21" fmla="*/ 0 w 2196244"/>
              <a:gd name="connsiteY0-22" fmla="*/ 0 h 468217"/>
              <a:gd name="connsiteX1-23" fmla="*/ 2196244 w 2196244"/>
              <a:gd name="connsiteY1-24" fmla="*/ 36004 h 468217"/>
              <a:gd name="connsiteX2-25" fmla="*/ 2182027 w 2196244"/>
              <a:gd name="connsiteY2-26" fmla="*/ 468217 h 468217"/>
              <a:gd name="connsiteX3-27" fmla="*/ 6093 w 2196244"/>
              <a:gd name="connsiteY3-28" fmla="*/ 383551 h 468217"/>
              <a:gd name="connsiteX4-29" fmla="*/ 0 w 2196244"/>
              <a:gd name="connsiteY4-30" fmla="*/ 0 h 468217"/>
              <a:gd name="connsiteX0-31" fmla="*/ 0 w 2196244"/>
              <a:gd name="connsiteY0-32" fmla="*/ 0 h 468217"/>
              <a:gd name="connsiteX1-33" fmla="*/ 2196244 w 2196244"/>
              <a:gd name="connsiteY1-34" fmla="*/ 36004 h 468217"/>
              <a:gd name="connsiteX2-35" fmla="*/ 2182027 w 2196244"/>
              <a:gd name="connsiteY2-36" fmla="*/ 468217 h 468217"/>
              <a:gd name="connsiteX3-37" fmla="*/ 6093 w 2196244"/>
              <a:gd name="connsiteY3-38" fmla="*/ 383551 h 468217"/>
              <a:gd name="connsiteX4-39" fmla="*/ 0 w 2196244"/>
              <a:gd name="connsiteY4-40" fmla="*/ 0 h 468217"/>
              <a:gd name="connsiteX0-41" fmla="*/ 29911 w 2190151"/>
              <a:gd name="connsiteY0-42" fmla="*/ 0 h 468216"/>
              <a:gd name="connsiteX1-43" fmla="*/ 2190151 w 2190151"/>
              <a:gd name="connsiteY1-44" fmla="*/ 36003 h 468216"/>
              <a:gd name="connsiteX2-45" fmla="*/ 2175934 w 2190151"/>
              <a:gd name="connsiteY2-46" fmla="*/ 468216 h 468216"/>
              <a:gd name="connsiteX3-47" fmla="*/ 0 w 2190151"/>
              <a:gd name="connsiteY3-48" fmla="*/ 383550 h 468216"/>
              <a:gd name="connsiteX4-49" fmla="*/ 29911 w 2190151"/>
              <a:gd name="connsiteY4-50" fmla="*/ 0 h 468216"/>
              <a:gd name="connsiteX0-51" fmla="*/ 0 w 2160240"/>
              <a:gd name="connsiteY0-52" fmla="*/ 0 h 468216"/>
              <a:gd name="connsiteX1-53" fmla="*/ 2160240 w 2160240"/>
              <a:gd name="connsiteY1-54" fmla="*/ 36003 h 468216"/>
              <a:gd name="connsiteX2-55" fmla="*/ 2146023 w 2160240"/>
              <a:gd name="connsiteY2-56" fmla="*/ 468216 h 468216"/>
              <a:gd name="connsiteX3-57" fmla="*/ 0 w 2160240"/>
              <a:gd name="connsiteY3-58" fmla="*/ 360039 h 468216"/>
              <a:gd name="connsiteX4-59" fmla="*/ 0 w 2160240"/>
              <a:gd name="connsiteY4-60" fmla="*/ 0 h 468216"/>
              <a:gd name="connsiteX0-61" fmla="*/ 21444 w 2181684"/>
              <a:gd name="connsiteY0-62" fmla="*/ 0 h 468216"/>
              <a:gd name="connsiteX1-63" fmla="*/ 2181684 w 2181684"/>
              <a:gd name="connsiteY1-64" fmla="*/ 36003 h 468216"/>
              <a:gd name="connsiteX2-65" fmla="*/ 2167467 w 2181684"/>
              <a:gd name="connsiteY2-66" fmla="*/ 468216 h 468216"/>
              <a:gd name="connsiteX3-67" fmla="*/ 0 w 2181684"/>
              <a:gd name="connsiteY3-68" fmla="*/ 378258 h 468216"/>
              <a:gd name="connsiteX4-69" fmla="*/ 21444 w 2181684"/>
              <a:gd name="connsiteY4-70" fmla="*/ 0 h 468216"/>
              <a:gd name="connsiteX0-71" fmla="*/ 15094 w 2181684"/>
              <a:gd name="connsiteY0-72" fmla="*/ 0 h 468216"/>
              <a:gd name="connsiteX1-73" fmla="*/ 2181684 w 2181684"/>
              <a:gd name="connsiteY1-74" fmla="*/ 36003 h 468216"/>
              <a:gd name="connsiteX2-75" fmla="*/ 2167467 w 2181684"/>
              <a:gd name="connsiteY2-76" fmla="*/ 468216 h 468216"/>
              <a:gd name="connsiteX3-77" fmla="*/ 0 w 2181684"/>
              <a:gd name="connsiteY3-78" fmla="*/ 378258 h 468216"/>
              <a:gd name="connsiteX4-79" fmla="*/ 15094 w 2181684"/>
              <a:gd name="connsiteY4-80" fmla="*/ 0 h 468216"/>
              <a:gd name="connsiteX0-81" fmla="*/ 15094 w 2181684"/>
              <a:gd name="connsiteY0-82" fmla="*/ 0 h 492391"/>
              <a:gd name="connsiteX1-83" fmla="*/ 2181684 w 2181684"/>
              <a:gd name="connsiteY1-84" fmla="*/ 36003 h 492391"/>
              <a:gd name="connsiteX2-85" fmla="*/ 2167467 w 2181684"/>
              <a:gd name="connsiteY2-86" fmla="*/ 468216 h 492391"/>
              <a:gd name="connsiteX3-87" fmla="*/ 0 w 2181684"/>
              <a:gd name="connsiteY3-88" fmla="*/ 378258 h 492391"/>
              <a:gd name="connsiteX4-89" fmla="*/ 15094 w 2181684"/>
              <a:gd name="connsiteY4-90" fmla="*/ 0 h 492391"/>
              <a:gd name="connsiteX0-91" fmla="*/ 15094 w 2181684"/>
              <a:gd name="connsiteY0-92" fmla="*/ 0 h 492391"/>
              <a:gd name="connsiteX1-93" fmla="*/ 2181684 w 2181684"/>
              <a:gd name="connsiteY1-94" fmla="*/ 36003 h 492391"/>
              <a:gd name="connsiteX2-95" fmla="*/ 2167467 w 2181684"/>
              <a:gd name="connsiteY2-96" fmla="*/ 468216 h 492391"/>
              <a:gd name="connsiteX3-97" fmla="*/ 0 w 2181684"/>
              <a:gd name="connsiteY3-98" fmla="*/ 378258 h 492391"/>
              <a:gd name="connsiteX4-99" fmla="*/ 15094 w 2181684"/>
              <a:gd name="connsiteY4-100" fmla="*/ 0 h 492391"/>
              <a:gd name="connsiteX0-101" fmla="*/ 15094 w 2181684"/>
              <a:gd name="connsiteY0-102" fmla="*/ 0 h 456222"/>
              <a:gd name="connsiteX1-103" fmla="*/ 2181684 w 2181684"/>
              <a:gd name="connsiteY1-104" fmla="*/ 36003 h 456222"/>
              <a:gd name="connsiteX2-105" fmla="*/ 2145679 w 2181684"/>
              <a:gd name="connsiteY2-106" fmla="*/ 432047 h 456222"/>
              <a:gd name="connsiteX3-107" fmla="*/ 0 w 2181684"/>
              <a:gd name="connsiteY3-108" fmla="*/ 378258 h 456222"/>
              <a:gd name="connsiteX4-109" fmla="*/ 15094 w 2181684"/>
              <a:gd name="connsiteY4-110" fmla="*/ 0 h 456222"/>
              <a:gd name="connsiteX0-111" fmla="*/ 15094 w 2181684"/>
              <a:gd name="connsiteY0-112" fmla="*/ 0 h 462758"/>
              <a:gd name="connsiteX1-113" fmla="*/ 2181684 w 2181684"/>
              <a:gd name="connsiteY1-114" fmla="*/ 36003 h 462758"/>
              <a:gd name="connsiteX2-115" fmla="*/ 2171699 w 2181684"/>
              <a:gd name="connsiteY2-116" fmla="*/ 438583 h 462758"/>
              <a:gd name="connsiteX3-117" fmla="*/ 0 w 2181684"/>
              <a:gd name="connsiteY3-118" fmla="*/ 378258 h 462758"/>
              <a:gd name="connsiteX4-119" fmla="*/ 15094 w 2181684"/>
              <a:gd name="connsiteY4-120" fmla="*/ 0 h 462758"/>
              <a:gd name="connsiteX0-121" fmla="*/ 21443 w 2181684"/>
              <a:gd name="connsiteY0-122" fmla="*/ 0 h 498763"/>
              <a:gd name="connsiteX1-123" fmla="*/ 2181684 w 2181684"/>
              <a:gd name="connsiteY1-124" fmla="*/ 72008 h 498763"/>
              <a:gd name="connsiteX2-125" fmla="*/ 2171699 w 2181684"/>
              <a:gd name="connsiteY2-126" fmla="*/ 474588 h 498763"/>
              <a:gd name="connsiteX3-127" fmla="*/ 0 w 2181684"/>
              <a:gd name="connsiteY3-128" fmla="*/ 414263 h 498763"/>
              <a:gd name="connsiteX4-129" fmla="*/ 21443 w 2181684"/>
              <a:gd name="connsiteY4-130" fmla="*/ 0 h 498763"/>
              <a:gd name="connsiteX0-131" fmla="*/ 21443 w 2181683"/>
              <a:gd name="connsiteY0-132" fmla="*/ 0 h 498763"/>
              <a:gd name="connsiteX1-133" fmla="*/ 2181683 w 2181683"/>
              <a:gd name="connsiteY1-134" fmla="*/ 36005 h 498763"/>
              <a:gd name="connsiteX2-135" fmla="*/ 2171699 w 2181683"/>
              <a:gd name="connsiteY2-136" fmla="*/ 474588 h 498763"/>
              <a:gd name="connsiteX3-137" fmla="*/ 0 w 2181683"/>
              <a:gd name="connsiteY3-138" fmla="*/ 414263 h 498763"/>
              <a:gd name="connsiteX4-139" fmla="*/ 21443 w 2181683"/>
              <a:gd name="connsiteY4-140" fmla="*/ 0 h 498763"/>
              <a:gd name="connsiteX0-141" fmla="*/ 21443 w 2181683"/>
              <a:gd name="connsiteY0-142" fmla="*/ 0 h 466660"/>
              <a:gd name="connsiteX1-143" fmla="*/ 2181683 w 2181683"/>
              <a:gd name="connsiteY1-144" fmla="*/ 36005 h 466660"/>
              <a:gd name="connsiteX2-145" fmla="*/ 2145680 w 2181683"/>
              <a:gd name="connsiteY2-146" fmla="*/ 432049 h 466660"/>
              <a:gd name="connsiteX3-147" fmla="*/ 0 w 2181683"/>
              <a:gd name="connsiteY3-148" fmla="*/ 414263 h 466660"/>
              <a:gd name="connsiteX4-149" fmla="*/ 21443 w 2181683"/>
              <a:gd name="connsiteY4-150" fmla="*/ 0 h 466660"/>
              <a:gd name="connsiteX0-151" fmla="*/ 21443 w 2181683"/>
              <a:gd name="connsiteY0-152" fmla="*/ 0 h 441574"/>
              <a:gd name="connsiteX1-153" fmla="*/ 2181683 w 2181683"/>
              <a:gd name="connsiteY1-154" fmla="*/ 36005 h 441574"/>
              <a:gd name="connsiteX2-155" fmla="*/ 2161555 w 2181683"/>
              <a:gd name="connsiteY2-156" fmla="*/ 441574 h 441574"/>
              <a:gd name="connsiteX3-157" fmla="*/ 0 w 2181683"/>
              <a:gd name="connsiteY3-158" fmla="*/ 414263 h 441574"/>
              <a:gd name="connsiteX4-159" fmla="*/ 21443 w 2181683"/>
              <a:gd name="connsiteY4-160" fmla="*/ 0 h 441574"/>
              <a:gd name="connsiteX0-161" fmla="*/ 21443 w 2181683"/>
              <a:gd name="connsiteY0-162" fmla="*/ 0 h 441574"/>
              <a:gd name="connsiteX1-163" fmla="*/ 2181683 w 2181683"/>
              <a:gd name="connsiteY1-164" fmla="*/ 36005 h 441574"/>
              <a:gd name="connsiteX2-165" fmla="*/ 2171080 w 2181683"/>
              <a:gd name="connsiteY2-166" fmla="*/ 441574 h 441574"/>
              <a:gd name="connsiteX3-167" fmla="*/ 0 w 2181683"/>
              <a:gd name="connsiteY3-168" fmla="*/ 414263 h 441574"/>
              <a:gd name="connsiteX4-169" fmla="*/ 21443 w 2181683"/>
              <a:gd name="connsiteY4-170" fmla="*/ 0 h 441574"/>
              <a:gd name="connsiteX0-171" fmla="*/ 21443 w 2181683"/>
              <a:gd name="connsiteY0-172" fmla="*/ 0 h 471835"/>
              <a:gd name="connsiteX1-173" fmla="*/ 2181683 w 2181683"/>
              <a:gd name="connsiteY1-174" fmla="*/ 36005 h 471835"/>
              <a:gd name="connsiteX2-175" fmla="*/ 2171080 w 2181683"/>
              <a:gd name="connsiteY2-176" fmla="*/ 441574 h 471835"/>
              <a:gd name="connsiteX3-177" fmla="*/ 0 w 2181683"/>
              <a:gd name="connsiteY3-178" fmla="*/ 414263 h 471835"/>
              <a:gd name="connsiteX4-179" fmla="*/ 21443 w 2181683"/>
              <a:gd name="connsiteY4-180" fmla="*/ 0 h 471835"/>
              <a:gd name="connsiteX0-181" fmla="*/ 21443 w 2181683"/>
              <a:gd name="connsiteY0-182" fmla="*/ 0 h 471835"/>
              <a:gd name="connsiteX1-183" fmla="*/ 2181683 w 2181683"/>
              <a:gd name="connsiteY1-184" fmla="*/ 36005 h 471835"/>
              <a:gd name="connsiteX2-185" fmla="*/ 2171080 w 2181683"/>
              <a:gd name="connsiteY2-186" fmla="*/ 441574 h 471835"/>
              <a:gd name="connsiteX3-187" fmla="*/ 0 w 2181683"/>
              <a:gd name="connsiteY3-188" fmla="*/ 414263 h 471835"/>
              <a:gd name="connsiteX4-189" fmla="*/ 21443 w 2181683"/>
              <a:gd name="connsiteY4-190" fmla="*/ 0 h 471835"/>
              <a:gd name="connsiteX0-191" fmla="*/ 13233 w 2173473"/>
              <a:gd name="connsiteY0-192" fmla="*/ 0 h 471835"/>
              <a:gd name="connsiteX1-193" fmla="*/ 2173473 w 2173473"/>
              <a:gd name="connsiteY1-194" fmla="*/ 36005 h 471835"/>
              <a:gd name="connsiteX2-195" fmla="*/ 2162870 w 2173473"/>
              <a:gd name="connsiteY2-196" fmla="*/ 441574 h 471835"/>
              <a:gd name="connsiteX3-197" fmla="*/ 0 w 2173473"/>
              <a:gd name="connsiteY3-198" fmla="*/ 377428 h 471835"/>
              <a:gd name="connsiteX4-199" fmla="*/ 13233 w 2173473"/>
              <a:gd name="connsiteY4-200" fmla="*/ 0 h 471835"/>
              <a:gd name="connsiteX0-201" fmla="*/ 15627 w 2175867"/>
              <a:gd name="connsiteY0-202" fmla="*/ 0 h 441574"/>
              <a:gd name="connsiteX1-203" fmla="*/ 2175867 w 2175867"/>
              <a:gd name="connsiteY1-204" fmla="*/ 36005 h 441574"/>
              <a:gd name="connsiteX2-205" fmla="*/ 2165264 w 2175867"/>
              <a:gd name="connsiteY2-206" fmla="*/ 441574 h 441574"/>
              <a:gd name="connsiteX3-207" fmla="*/ 0 w 2175867"/>
              <a:gd name="connsiteY3-208" fmla="*/ 354372 h 441574"/>
              <a:gd name="connsiteX4-209" fmla="*/ 15627 w 2175867"/>
              <a:gd name="connsiteY4-210" fmla="*/ 0 h 441574"/>
              <a:gd name="connsiteX0-211" fmla="*/ 15627 w 2175867"/>
              <a:gd name="connsiteY0-212" fmla="*/ 0 h 454274"/>
              <a:gd name="connsiteX1-213" fmla="*/ 2175867 w 2175867"/>
              <a:gd name="connsiteY1-214" fmla="*/ 48705 h 454274"/>
              <a:gd name="connsiteX2-215" fmla="*/ 2165264 w 2175867"/>
              <a:gd name="connsiteY2-216" fmla="*/ 454274 h 454274"/>
              <a:gd name="connsiteX3-217" fmla="*/ 0 w 2175867"/>
              <a:gd name="connsiteY3-218" fmla="*/ 367072 h 454274"/>
              <a:gd name="connsiteX4-219" fmla="*/ 15627 w 2175867"/>
              <a:gd name="connsiteY4-220" fmla="*/ 0 h 454274"/>
              <a:gd name="connsiteX0-221" fmla="*/ 15627 w 2179042"/>
              <a:gd name="connsiteY0-222" fmla="*/ 0 h 454274"/>
              <a:gd name="connsiteX1-223" fmla="*/ 2179042 w 2179042"/>
              <a:gd name="connsiteY1-224" fmla="*/ 39180 h 454274"/>
              <a:gd name="connsiteX2-225" fmla="*/ 2165264 w 2179042"/>
              <a:gd name="connsiteY2-226" fmla="*/ 454274 h 454274"/>
              <a:gd name="connsiteX3-227" fmla="*/ 0 w 2179042"/>
              <a:gd name="connsiteY3-228" fmla="*/ 367072 h 454274"/>
              <a:gd name="connsiteX4-229" fmla="*/ 15627 w 2179042"/>
              <a:gd name="connsiteY4-230" fmla="*/ 0 h 454274"/>
              <a:gd name="connsiteX0-231" fmla="*/ 15627 w 2179042"/>
              <a:gd name="connsiteY0-232" fmla="*/ 0 h 397124"/>
              <a:gd name="connsiteX1-233" fmla="*/ 2179042 w 2179042"/>
              <a:gd name="connsiteY1-234" fmla="*/ 39180 h 397124"/>
              <a:gd name="connsiteX2-235" fmla="*/ 2174789 w 2179042"/>
              <a:gd name="connsiteY2-236" fmla="*/ 397124 h 397124"/>
              <a:gd name="connsiteX3-237" fmla="*/ 0 w 2179042"/>
              <a:gd name="connsiteY3-238" fmla="*/ 367072 h 397124"/>
              <a:gd name="connsiteX4-239" fmla="*/ 15627 w 2179042"/>
              <a:gd name="connsiteY4-240" fmla="*/ 0 h 397124"/>
              <a:gd name="connsiteX0-241" fmla="*/ 18802 w 2182217"/>
              <a:gd name="connsiteY0-242" fmla="*/ 0 h 397124"/>
              <a:gd name="connsiteX1-243" fmla="*/ 2182217 w 2182217"/>
              <a:gd name="connsiteY1-244" fmla="*/ 39180 h 397124"/>
              <a:gd name="connsiteX2-245" fmla="*/ 2177964 w 2182217"/>
              <a:gd name="connsiteY2-246" fmla="*/ 397124 h 397124"/>
              <a:gd name="connsiteX3-247" fmla="*/ 0 w 2182217"/>
              <a:gd name="connsiteY3-248" fmla="*/ 351197 h 397124"/>
              <a:gd name="connsiteX4-249" fmla="*/ 18802 w 2182217"/>
              <a:gd name="connsiteY4-250" fmla="*/ 0 h 397124"/>
              <a:gd name="connsiteX0-251" fmla="*/ 25152 w 2188567"/>
              <a:gd name="connsiteY0-252" fmla="*/ 0 h 397124"/>
              <a:gd name="connsiteX1-253" fmla="*/ 2188567 w 2188567"/>
              <a:gd name="connsiteY1-254" fmla="*/ 39180 h 397124"/>
              <a:gd name="connsiteX2-255" fmla="*/ 2184314 w 2188567"/>
              <a:gd name="connsiteY2-256" fmla="*/ 397124 h 397124"/>
              <a:gd name="connsiteX3-257" fmla="*/ 0 w 2188567"/>
              <a:gd name="connsiteY3-258" fmla="*/ 367072 h 397124"/>
              <a:gd name="connsiteX4-259" fmla="*/ 25152 w 2188567"/>
              <a:gd name="connsiteY4-260" fmla="*/ 0 h 397124"/>
              <a:gd name="connsiteX0-261" fmla="*/ 25152 w 2188567"/>
              <a:gd name="connsiteY0-262" fmla="*/ 0 h 381249"/>
              <a:gd name="connsiteX1-263" fmla="*/ 2188567 w 2188567"/>
              <a:gd name="connsiteY1-264" fmla="*/ 39180 h 381249"/>
              <a:gd name="connsiteX2-265" fmla="*/ 2181139 w 2188567"/>
              <a:gd name="connsiteY2-266" fmla="*/ 381249 h 381249"/>
              <a:gd name="connsiteX3-267" fmla="*/ 0 w 2188567"/>
              <a:gd name="connsiteY3-268" fmla="*/ 367072 h 381249"/>
              <a:gd name="connsiteX4-269" fmla="*/ 25152 w 2188567"/>
              <a:gd name="connsiteY4-270" fmla="*/ 0 h 381249"/>
              <a:gd name="connsiteX0-271" fmla="*/ 25152 w 2188567"/>
              <a:gd name="connsiteY0-272" fmla="*/ 0 h 411696"/>
              <a:gd name="connsiteX1-273" fmla="*/ 2188567 w 2188567"/>
              <a:gd name="connsiteY1-274" fmla="*/ 39180 h 411696"/>
              <a:gd name="connsiteX2-275" fmla="*/ 2181139 w 2188567"/>
              <a:gd name="connsiteY2-276" fmla="*/ 381249 h 411696"/>
              <a:gd name="connsiteX3-277" fmla="*/ 0 w 2188567"/>
              <a:gd name="connsiteY3-278" fmla="*/ 367072 h 411696"/>
              <a:gd name="connsiteX4-279" fmla="*/ 25152 w 2188567"/>
              <a:gd name="connsiteY4-280" fmla="*/ 0 h 411696"/>
              <a:gd name="connsiteX0-281" fmla="*/ 25152 w 2188567"/>
              <a:gd name="connsiteY0-282" fmla="*/ 0 h 436265"/>
              <a:gd name="connsiteX1-283" fmla="*/ 2188567 w 2188567"/>
              <a:gd name="connsiteY1-284" fmla="*/ 39180 h 436265"/>
              <a:gd name="connsiteX2-285" fmla="*/ 2181139 w 2188567"/>
              <a:gd name="connsiteY2-286" fmla="*/ 381249 h 436265"/>
              <a:gd name="connsiteX3-287" fmla="*/ 0 w 2188567"/>
              <a:gd name="connsiteY3-288" fmla="*/ 367072 h 436265"/>
              <a:gd name="connsiteX4-289" fmla="*/ 25152 w 2188567"/>
              <a:gd name="connsiteY4-290" fmla="*/ 0 h 436265"/>
              <a:gd name="connsiteX0-291" fmla="*/ 16942 w 2180357"/>
              <a:gd name="connsiteY0-292" fmla="*/ 0 h 436265"/>
              <a:gd name="connsiteX1-293" fmla="*/ 2180357 w 2180357"/>
              <a:gd name="connsiteY1-294" fmla="*/ 39180 h 436265"/>
              <a:gd name="connsiteX2-295" fmla="*/ 2172929 w 2180357"/>
              <a:gd name="connsiteY2-296" fmla="*/ 381249 h 436265"/>
              <a:gd name="connsiteX3-297" fmla="*/ 0 w 2180357"/>
              <a:gd name="connsiteY3-298" fmla="*/ 338745 h 436265"/>
              <a:gd name="connsiteX4-299" fmla="*/ 16942 w 2180357"/>
              <a:gd name="connsiteY4-300" fmla="*/ 0 h 436265"/>
              <a:gd name="connsiteX0-301" fmla="*/ 16942 w 2180357"/>
              <a:gd name="connsiteY0-302" fmla="*/ 0 h 436265"/>
              <a:gd name="connsiteX1-303" fmla="*/ 2180357 w 2180357"/>
              <a:gd name="connsiteY1-304" fmla="*/ 39180 h 436265"/>
              <a:gd name="connsiteX2-305" fmla="*/ 2172929 w 2180357"/>
              <a:gd name="connsiteY2-306" fmla="*/ 381249 h 436265"/>
              <a:gd name="connsiteX3-307" fmla="*/ 0 w 2180357"/>
              <a:gd name="connsiteY3-308" fmla="*/ 338745 h 436265"/>
              <a:gd name="connsiteX4-309" fmla="*/ 16942 w 2180357"/>
              <a:gd name="connsiteY4-310" fmla="*/ 0 h 4362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0357" h="436265">
                <a:moveTo>
                  <a:pt x="16942" y="0"/>
                </a:moveTo>
                <a:cubicBezTo>
                  <a:pt x="639962" y="54762"/>
                  <a:pt x="1398909" y="66757"/>
                  <a:pt x="2180357" y="39180"/>
                </a:cubicBezTo>
                <a:cubicBezTo>
                  <a:pt x="2178939" y="158495"/>
                  <a:pt x="2174347" y="261934"/>
                  <a:pt x="2172929" y="381249"/>
                </a:cubicBezTo>
                <a:cubicBezTo>
                  <a:pt x="1395033" y="436265"/>
                  <a:pt x="414147" y="370198"/>
                  <a:pt x="0" y="338745"/>
                </a:cubicBezTo>
                <a:lnTo>
                  <a:pt x="16942" y="0"/>
                </a:lnTo>
                <a:close/>
              </a:path>
            </a:pathLst>
          </a:custGeom>
          <a:solidFill>
            <a:schemeClr val="accent6">
              <a:lumMod val="50000"/>
            </a:schemeClr>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7" name="자유형 124"/>
          <p:cNvSpPr/>
          <p:nvPr/>
        </p:nvSpPr>
        <p:spPr bwMode="auto">
          <a:xfrm>
            <a:off x="9661271" y="2603055"/>
            <a:ext cx="156445" cy="332634"/>
          </a:xfrm>
          <a:custGeom>
            <a:avLst/>
            <a:gdLst>
              <a:gd name="connsiteX0" fmla="*/ 127000 w 203200"/>
              <a:gd name="connsiteY0" fmla="*/ 0 h 279400"/>
              <a:gd name="connsiteX1" fmla="*/ 0 w 203200"/>
              <a:gd name="connsiteY1" fmla="*/ 279400 h 279400"/>
              <a:gd name="connsiteX2" fmla="*/ 203200 w 203200"/>
              <a:gd name="connsiteY2" fmla="*/ 6350 h 279400"/>
              <a:gd name="connsiteX3" fmla="*/ 127000 w 203200"/>
              <a:gd name="connsiteY3" fmla="*/ 0 h 279400"/>
              <a:gd name="connsiteX0-1" fmla="*/ 53950 w 130150"/>
              <a:gd name="connsiteY0-2" fmla="*/ 0 h 226132"/>
              <a:gd name="connsiteX1-3" fmla="*/ 0 w 130150"/>
              <a:gd name="connsiteY1-4" fmla="*/ 226132 h 226132"/>
              <a:gd name="connsiteX2-5" fmla="*/ 130150 w 130150"/>
              <a:gd name="connsiteY2-6" fmla="*/ 6350 h 226132"/>
              <a:gd name="connsiteX3-7" fmla="*/ 53950 w 130150"/>
              <a:gd name="connsiteY3-8" fmla="*/ 0 h 226132"/>
              <a:gd name="connsiteX0-9" fmla="*/ 53950 w 130150"/>
              <a:gd name="connsiteY0-10" fmla="*/ 0 h 226132"/>
              <a:gd name="connsiteX1-11" fmla="*/ 0 w 130150"/>
              <a:gd name="connsiteY1-12" fmla="*/ 226132 h 226132"/>
              <a:gd name="connsiteX2-13" fmla="*/ 130150 w 130150"/>
              <a:gd name="connsiteY2-14" fmla="*/ 6350 h 226132"/>
              <a:gd name="connsiteX3-15" fmla="*/ 53950 w 130150"/>
              <a:gd name="connsiteY3-16" fmla="*/ 0 h 226132"/>
              <a:gd name="connsiteX0-17" fmla="*/ 53950 w 130150"/>
              <a:gd name="connsiteY0-18" fmla="*/ 0 h 226132"/>
              <a:gd name="connsiteX1-19" fmla="*/ 0 w 130150"/>
              <a:gd name="connsiteY1-20" fmla="*/ 226132 h 226132"/>
              <a:gd name="connsiteX2-21" fmla="*/ 130150 w 130150"/>
              <a:gd name="connsiteY2-22" fmla="*/ 6350 h 226132"/>
              <a:gd name="connsiteX3-23" fmla="*/ 53950 w 130150"/>
              <a:gd name="connsiteY3-24" fmla="*/ 0 h 226132"/>
              <a:gd name="connsiteX0-25" fmla="*/ 53950 w 130150"/>
              <a:gd name="connsiteY0-26" fmla="*/ 0 h 226132"/>
              <a:gd name="connsiteX1-27" fmla="*/ 0 w 130150"/>
              <a:gd name="connsiteY1-28" fmla="*/ 226132 h 226132"/>
              <a:gd name="connsiteX2-29" fmla="*/ 130150 w 130150"/>
              <a:gd name="connsiteY2-30" fmla="*/ 6350 h 226132"/>
              <a:gd name="connsiteX3-31" fmla="*/ 53950 w 130150"/>
              <a:gd name="connsiteY3-32" fmla="*/ 0 h 226132"/>
              <a:gd name="connsiteX0-33" fmla="*/ 53950 w 130150"/>
              <a:gd name="connsiteY0-34" fmla="*/ 0 h 226132"/>
              <a:gd name="connsiteX1-35" fmla="*/ 0 w 130150"/>
              <a:gd name="connsiteY1-36" fmla="*/ 226132 h 226132"/>
              <a:gd name="connsiteX2-37" fmla="*/ 130150 w 130150"/>
              <a:gd name="connsiteY2-38" fmla="*/ 6350 h 226132"/>
              <a:gd name="connsiteX3-39" fmla="*/ 53950 w 130150"/>
              <a:gd name="connsiteY3-40" fmla="*/ 0 h 226132"/>
              <a:gd name="connsiteX0-41" fmla="*/ 53950 w 130150"/>
              <a:gd name="connsiteY0-42" fmla="*/ 0 h 226132"/>
              <a:gd name="connsiteX1-43" fmla="*/ 0 w 130150"/>
              <a:gd name="connsiteY1-44" fmla="*/ 226132 h 226132"/>
              <a:gd name="connsiteX2-45" fmla="*/ 130150 w 130150"/>
              <a:gd name="connsiteY2-46" fmla="*/ 6350 h 226132"/>
              <a:gd name="connsiteX3-47" fmla="*/ 53950 w 130150"/>
              <a:gd name="connsiteY3-48" fmla="*/ 0 h 226132"/>
              <a:gd name="connsiteX0-49" fmla="*/ 53950 w 130150"/>
              <a:gd name="connsiteY0-50" fmla="*/ 0 h 226132"/>
              <a:gd name="connsiteX1-51" fmla="*/ 0 w 130150"/>
              <a:gd name="connsiteY1-52" fmla="*/ 226132 h 226132"/>
              <a:gd name="connsiteX2-53" fmla="*/ 130150 w 130150"/>
              <a:gd name="connsiteY2-54" fmla="*/ 6350 h 226132"/>
              <a:gd name="connsiteX3-55" fmla="*/ 53950 w 130150"/>
              <a:gd name="connsiteY3-56" fmla="*/ 0 h 226132"/>
              <a:gd name="connsiteX0-57" fmla="*/ 53950 w 108012"/>
              <a:gd name="connsiteY0-58" fmla="*/ 0 h 226132"/>
              <a:gd name="connsiteX1-59" fmla="*/ 0 w 108012"/>
              <a:gd name="connsiteY1-60" fmla="*/ 226132 h 226132"/>
              <a:gd name="connsiteX2-61" fmla="*/ 108012 w 108012"/>
              <a:gd name="connsiteY2-62" fmla="*/ 0 h 226132"/>
              <a:gd name="connsiteX3-63" fmla="*/ 53950 w 108012"/>
              <a:gd name="connsiteY3-64" fmla="*/ 0 h 226132"/>
              <a:gd name="connsiteX0-65" fmla="*/ 53950 w 108012"/>
              <a:gd name="connsiteY0-66" fmla="*/ 0 h 226132"/>
              <a:gd name="connsiteX1-67" fmla="*/ 0 w 108012"/>
              <a:gd name="connsiteY1-68" fmla="*/ 226132 h 226132"/>
              <a:gd name="connsiteX2-69" fmla="*/ 108012 w 108012"/>
              <a:gd name="connsiteY2-70" fmla="*/ 0 h 226132"/>
              <a:gd name="connsiteX3-71" fmla="*/ 53950 w 108012"/>
              <a:gd name="connsiteY3-72" fmla="*/ 0 h 226132"/>
              <a:gd name="connsiteX0-73" fmla="*/ 72008 w 108012"/>
              <a:gd name="connsiteY0-74" fmla="*/ 0 h 226132"/>
              <a:gd name="connsiteX1-75" fmla="*/ 0 w 108012"/>
              <a:gd name="connsiteY1-76" fmla="*/ 226132 h 226132"/>
              <a:gd name="connsiteX2-77" fmla="*/ 108012 w 108012"/>
              <a:gd name="connsiteY2-78" fmla="*/ 0 h 226132"/>
              <a:gd name="connsiteX3-79" fmla="*/ 72008 w 108012"/>
              <a:gd name="connsiteY3-80" fmla="*/ 0 h 226132"/>
              <a:gd name="connsiteX0-81" fmla="*/ 72008 w 108012"/>
              <a:gd name="connsiteY0-82" fmla="*/ 0 h 226132"/>
              <a:gd name="connsiteX1-83" fmla="*/ 0 w 108012"/>
              <a:gd name="connsiteY1-84" fmla="*/ 226132 h 226132"/>
              <a:gd name="connsiteX2-85" fmla="*/ 108012 w 108012"/>
              <a:gd name="connsiteY2-86" fmla="*/ 0 h 226132"/>
              <a:gd name="connsiteX3-87" fmla="*/ 72008 w 108012"/>
              <a:gd name="connsiteY3-88" fmla="*/ 0 h 226132"/>
              <a:gd name="connsiteX0-89" fmla="*/ 72008 w 108012"/>
              <a:gd name="connsiteY0-90" fmla="*/ 0 h 226132"/>
              <a:gd name="connsiteX1-91" fmla="*/ 0 w 108012"/>
              <a:gd name="connsiteY1-92" fmla="*/ 226132 h 226132"/>
              <a:gd name="connsiteX2-93" fmla="*/ 108012 w 108012"/>
              <a:gd name="connsiteY2-94" fmla="*/ 0 h 226132"/>
              <a:gd name="connsiteX3-95" fmla="*/ 72008 w 108012"/>
              <a:gd name="connsiteY3-96" fmla="*/ 0 h 226132"/>
              <a:gd name="connsiteX0-97" fmla="*/ 72008 w 108012"/>
              <a:gd name="connsiteY0-98" fmla="*/ 0 h 226132"/>
              <a:gd name="connsiteX1-99" fmla="*/ 0 w 108012"/>
              <a:gd name="connsiteY1-100" fmla="*/ 226132 h 226132"/>
              <a:gd name="connsiteX2-101" fmla="*/ 108012 w 108012"/>
              <a:gd name="connsiteY2-102" fmla="*/ 0 h 226132"/>
              <a:gd name="connsiteX3-103" fmla="*/ 72008 w 108012"/>
              <a:gd name="connsiteY3-104" fmla="*/ 0 h 226132"/>
              <a:gd name="connsiteX0-105" fmla="*/ 65881 w 108012"/>
              <a:gd name="connsiteY0-106" fmla="*/ 0 h 229667"/>
              <a:gd name="connsiteX1-107" fmla="*/ 0 w 108012"/>
              <a:gd name="connsiteY1-108" fmla="*/ 229667 h 229667"/>
              <a:gd name="connsiteX2-109" fmla="*/ 108012 w 108012"/>
              <a:gd name="connsiteY2-110" fmla="*/ 3535 h 229667"/>
              <a:gd name="connsiteX3-111" fmla="*/ 65881 w 108012"/>
              <a:gd name="connsiteY3-112" fmla="*/ 0 h 229667"/>
              <a:gd name="connsiteX0-113" fmla="*/ 65881 w 108012"/>
              <a:gd name="connsiteY0-114" fmla="*/ 0 h 229667"/>
              <a:gd name="connsiteX1-115" fmla="*/ 0 w 108012"/>
              <a:gd name="connsiteY1-116" fmla="*/ 229667 h 229667"/>
              <a:gd name="connsiteX2-117" fmla="*/ 108012 w 108012"/>
              <a:gd name="connsiteY2-118" fmla="*/ 3535 h 229667"/>
              <a:gd name="connsiteX3-119" fmla="*/ 65881 w 108012"/>
              <a:gd name="connsiteY3-120" fmla="*/ 0 h 229667"/>
              <a:gd name="connsiteX0-121" fmla="*/ 65881 w 108012"/>
              <a:gd name="connsiteY0-122" fmla="*/ 0 h 229667"/>
              <a:gd name="connsiteX1-123" fmla="*/ 0 w 108012"/>
              <a:gd name="connsiteY1-124" fmla="*/ 229667 h 229667"/>
              <a:gd name="connsiteX2-125" fmla="*/ 108012 w 108012"/>
              <a:gd name="connsiteY2-126" fmla="*/ 3535 h 229667"/>
              <a:gd name="connsiteX3-127" fmla="*/ 65881 w 108012"/>
              <a:gd name="connsiteY3-128" fmla="*/ 0 h 229667"/>
            </a:gdLst>
            <a:ahLst/>
            <a:cxnLst>
              <a:cxn ang="0">
                <a:pos x="connsiteX0-1" y="connsiteY0-2"/>
              </a:cxn>
              <a:cxn ang="0">
                <a:pos x="connsiteX1-3" y="connsiteY1-4"/>
              </a:cxn>
              <a:cxn ang="0">
                <a:pos x="connsiteX2-5" y="connsiteY2-6"/>
              </a:cxn>
              <a:cxn ang="0">
                <a:pos x="connsiteX3-7" y="connsiteY3-8"/>
              </a:cxn>
            </a:cxnLst>
            <a:rect l="l" t="t" r="r" b="b"/>
            <a:pathLst>
              <a:path w="108012" h="229667">
                <a:moveTo>
                  <a:pt x="65881" y="0"/>
                </a:moveTo>
                <a:cubicBezTo>
                  <a:pt x="13989" y="170218"/>
                  <a:pt x="14807" y="145050"/>
                  <a:pt x="0" y="229667"/>
                </a:cubicBezTo>
                <a:cubicBezTo>
                  <a:pt x="60212" y="160858"/>
                  <a:pt x="80727" y="78247"/>
                  <a:pt x="108012" y="3535"/>
                </a:cubicBezTo>
                <a:lnTo>
                  <a:pt x="65881" y="0"/>
                </a:lnTo>
                <a:close/>
              </a:path>
            </a:pathLst>
          </a:custGeom>
          <a:solidFill>
            <a:schemeClr val="accent6">
              <a:lumMod val="50000"/>
            </a:schemeClr>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8" name="타원 113"/>
          <p:cNvSpPr/>
          <p:nvPr/>
        </p:nvSpPr>
        <p:spPr bwMode="auto">
          <a:xfrm>
            <a:off x="9632268" y="2271698"/>
            <a:ext cx="357188" cy="357188"/>
          </a:xfrm>
          <a:prstGeom prst="ellipse">
            <a:avLst/>
          </a:prstGeom>
          <a:solidFill>
            <a:schemeClr val="accent6">
              <a:lumMod val="50000"/>
            </a:schemeClr>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r>
              <a:rPr lang="en-US" altLang="ko-KR" dirty="0">
                <a:solidFill>
                  <a:schemeClr val="bg1"/>
                </a:solidFill>
                <a:latin typeface="华文细黑" panose="02010600040101010101" pitchFamily="2" charset="-122"/>
                <a:ea typeface="华文细黑" panose="02010600040101010101" pitchFamily="2" charset="-122"/>
                <a:cs typeface="+mn-ea"/>
                <a:sym typeface="Arial" panose="020B0604020202020204" pitchFamily="34" charset="0"/>
              </a:rPr>
              <a:t>3</a:t>
            </a:r>
            <a:endParaRPr lang="ko-KR" altLang="en-US" dirty="0">
              <a:solidFill>
                <a:schemeClr val="bg1"/>
              </a:solidFill>
              <a:latin typeface="华文细黑" panose="02010600040101010101" pitchFamily="2" charset="-122"/>
              <a:cs typeface="+mn-ea"/>
              <a:sym typeface="Arial" panose="020B0604020202020204" pitchFamily="34" charset="0"/>
            </a:endParaRPr>
          </a:p>
        </p:txBody>
      </p:sp>
      <p:sp>
        <p:nvSpPr>
          <p:cNvPr id="31" name="Rectangle 24"/>
          <p:cNvSpPr>
            <a:spLocks noChangeArrowheads="1"/>
          </p:cNvSpPr>
          <p:nvPr/>
        </p:nvSpPr>
        <p:spPr bwMode="auto">
          <a:xfrm>
            <a:off x="1615482" y="3288692"/>
            <a:ext cx="2092614" cy="1772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zh-CN" sz="1600" b="1" dirty="0">
                <a:solidFill>
                  <a:srgbClr val="FF0000"/>
                </a:solidFill>
              </a:rPr>
              <a:t>孩子们真正需要的是，当事情发生时，有人可以认真地倾听他们、接纳他们的感受，并且能够理解他们这么做的动机。</a:t>
            </a:r>
            <a:endParaRPr lang="zh-CN" altLang="en-US" sz="1600" b="1" dirty="0">
              <a:solidFill>
                <a:srgbClr val="FF0000"/>
              </a:solidFill>
            </a:endParaRPr>
          </a:p>
        </p:txBody>
      </p:sp>
      <p:sp>
        <p:nvSpPr>
          <p:cNvPr id="25" name="文本占位符 1"/>
          <p:cNvSpPr txBox="1"/>
          <p:nvPr/>
        </p:nvSpPr>
        <p:spPr>
          <a:xfrm>
            <a:off x="902969" y="259080"/>
            <a:ext cx="3914063" cy="43180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1" dirty="0" smtClean="0">
                <a:solidFill>
                  <a:schemeClr val="accent6">
                    <a:lumMod val="50000"/>
                  </a:schemeClr>
                </a:solidFill>
                <a:latin typeface="华文细黑" panose="02010600040101010101" pitchFamily="2" charset="-122"/>
                <a:ea typeface="华文细黑" panose="02010600040101010101" pitchFamily="2" charset="-122"/>
              </a:rPr>
              <a:t>建立安全感、信任感和归属感</a:t>
            </a:r>
          </a:p>
          <a:p>
            <a:endParaRPr lang="zh-CN" altLang="en-US" dirty="0"/>
          </a:p>
        </p:txBody>
      </p:sp>
      <p:pic>
        <p:nvPicPr>
          <p:cNvPr id="27" name="图片 26"/>
          <p:cNvPicPr>
            <a:picLocks noChangeAspect="1"/>
          </p:cNvPicPr>
          <p:nvPr/>
        </p:nvPicPr>
        <p:blipFill>
          <a:blip r:embed="rId3" cstate="print"/>
          <a:stretch>
            <a:fillRect/>
          </a:stretch>
        </p:blipFill>
        <p:spPr>
          <a:xfrm>
            <a:off x="178085" y="150467"/>
            <a:ext cx="724885" cy="649025"/>
          </a:xfrm>
          <a:prstGeom prst="rect">
            <a:avLst/>
          </a:prstGeom>
        </p:spPr>
      </p:pic>
      <p:sp>
        <p:nvSpPr>
          <p:cNvPr id="28" name="Rectangle 24"/>
          <p:cNvSpPr>
            <a:spLocks noChangeArrowheads="1"/>
          </p:cNvSpPr>
          <p:nvPr/>
        </p:nvSpPr>
        <p:spPr bwMode="auto">
          <a:xfrm>
            <a:off x="8633490" y="3332166"/>
            <a:ext cx="2092614" cy="1453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zh-CN" sz="1600" b="1" dirty="0"/>
              <a:t>这不仅能真正锻炼孩子的心智能力，还能让孩子放松下来，凡事愿意和你诉说，倾听你的想法和意见。</a:t>
            </a:r>
            <a:endParaRPr lang="zh-CN" altLang="en-US" sz="1600" b="1" dirty="0">
              <a:solidFill>
                <a:srgbClr val="FF0000"/>
              </a:solidFill>
            </a:endParaRPr>
          </a:p>
        </p:txBody>
      </p:sp>
      <p:sp>
        <p:nvSpPr>
          <p:cNvPr id="35" name="Rectangle 24"/>
          <p:cNvSpPr>
            <a:spLocks noChangeArrowheads="1"/>
          </p:cNvSpPr>
          <p:nvPr/>
        </p:nvSpPr>
        <p:spPr bwMode="auto">
          <a:xfrm>
            <a:off x="5106937" y="3255456"/>
            <a:ext cx="2092614" cy="2044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zh-CN" sz="1600" b="1" dirty="0" smtClean="0"/>
              <a:t>在</a:t>
            </a:r>
            <a:r>
              <a:rPr lang="zh-CN" altLang="zh-CN" sz="1600" b="1" dirty="0"/>
              <a:t>事情</a:t>
            </a:r>
            <a:r>
              <a:rPr lang="zh-CN" altLang="zh-CN" sz="1600" b="1" dirty="0" smtClean="0"/>
              <a:t>被</a:t>
            </a:r>
            <a:r>
              <a:rPr lang="zh-CN" altLang="en-US" sz="1600" b="1" dirty="0" smtClean="0"/>
              <a:t>孩子</a:t>
            </a:r>
            <a:r>
              <a:rPr lang="zh-CN" altLang="zh-CN" sz="1600" b="1" dirty="0" smtClean="0"/>
              <a:t>搞</a:t>
            </a:r>
            <a:r>
              <a:rPr lang="zh-CN" altLang="zh-CN" sz="1600" b="1" dirty="0"/>
              <a:t>砸的时候允许自我反省而不是说教，在需要决策的时候允许自我选择而不是代办，就</a:t>
            </a:r>
            <a:r>
              <a:rPr lang="zh-CN" altLang="zh-CN" sz="1600" b="1" dirty="0" smtClean="0"/>
              <a:t>给孩子</a:t>
            </a:r>
            <a:r>
              <a:rPr lang="zh-CN" altLang="zh-CN" sz="1600" b="1" dirty="0"/>
              <a:t>传递了一个信息：TA是有能力处理好事情的。</a:t>
            </a:r>
            <a:endParaRPr lang="zh-CN" altLang="en-US" sz="1600" b="1" dirty="0">
              <a:solidFill>
                <a:srgbClr val="FF0000"/>
              </a:solidFill>
            </a:endParaRPr>
          </a:p>
        </p:txBody>
      </p:sp>
    </p:spTree>
    <p:extLst>
      <p:ext uri="{BB962C8B-B14F-4D97-AF65-F5344CB8AC3E}">
        <p14:creationId xmlns:p14="http://schemas.microsoft.com/office/powerpoint/2010/main" xmlns="" val="343569890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8900000">
            <a:off x="4217898" y="1507733"/>
            <a:ext cx="3978944" cy="4053549"/>
          </a:xfrm>
          <a:prstGeom prst="rect">
            <a:avLst/>
          </a:prstGeom>
          <a:solidFill>
            <a:schemeClr val="accent6">
              <a:lumMod val="50000"/>
            </a:schemeClr>
          </a:solidFill>
          <a:ln w="6350">
            <a:noFill/>
            <a:miter/>
          </a:ln>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zh-CN" altLang="en-US" dirty="0">
              <a:latin typeface="Arial" panose="020B0604020202020204" pitchFamily="34" charset="0"/>
              <a:ea typeface="宋体" panose="02010600030101010101" pitchFamily="2" charset="-122"/>
            </a:endParaRPr>
          </a:p>
        </p:txBody>
      </p:sp>
      <p:sp>
        <p:nvSpPr>
          <p:cNvPr id="10" name="Text Box 16"/>
          <p:cNvSpPr txBox="1"/>
          <p:nvPr/>
        </p:nvSpPr>
        <p:spPr>
          <a:xfrm>
            <a:off x="6176542" y="2776147"/>
            <a:ext cx="65" cy="277000"/>
          </a:xfrm>
          <a:prstGeom prst="rect">
            <a:avLst/>
          </a:prstGeom>
          <a:noFill/>
          <a:ln w="6350">
            <a:noFill/>
            <a:miter/>
          </a:ln>
        </p:spPr>
        <p:txBody>
          <a:bodyPr wrap="none" lIns="0" tIns="0" rIns="0" bIns="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endParaRPr lang="zh-CN" altLang="en-US" dirty="0">
              <a:solidFill>
                <a:schemeClr val="tx1"/>
              </a:solidFill>
              <a:latin typeface="Arial" panose="020B0604020202020204" pitchFamily="34" charset="0"/>
              <a:ea typeface="宋体" panose="02010600030101010101" pitchFamily="2" charset="-122"/>
            </a:endParaRPr>
          </a:p>
        </p:txBody>
      </p:sp>
      <p:sp>
        <p:nvSpPr>
          <p:cNvPr id="12" name="矩形 11"/>
          <p:cNvSpPr/>
          <p:nvPr/>
        </p:nvSpPr>
        <p:spPr>
          <a:xfrm>
            <a:off x="4755119" y="2358640"/>
            <a:ext cx="2999697" cy="2554545"/>
          </a:xfrm>
          <a:prstGeom prst="rect">
            <a:avLst/>
          </a:prstGeom>
        </p:spPr>
        <p:txBody>
          <a:bodyPr wrap="square">
            <a:spAutoFit/>
          </a:bodyPr>
          <a:lstStyle/>
          <a:p>
            <a:pPr algn="ctr"/>
            <a:r>
              <a:rPr lang="en-US" altLang="zh-CN" sz="2000" b="1" dirty="0" smtClean="0">
                <a:solidFill>
                  <a:schemeClr val="bg1"/>
                </a:solidFill>
              </a:rPr>
              <a:t>        </a:t>
            </a:r>
            <a:r>
              <a:rPr lang="zh-CN" altLang="zh-CN" sz="2000" b="1" dirty="0" smtClean="0">
                <a:solidFill>
                  <a:schemeClr val="bg1"/>
                </a:solidFill>
              </a:rPr>
              <a:t>在</a:t>
            </a:r>
            <a:r>
              <a:rPr lang="zh-CN" altLang="zh-CN" sz="2000" b="1" dirty="0">
                <a:solidFill>
                  <a:schemeClr val="bg1"/>
                </a:solidFill>
              </a:rPr>
              <a:t>事情发生的时候要允许孩子去自己面对，那么下一步，当你和孩子进行沟通的时候，千万记住不要用命令式或指控式的语气，而是从孩子的角度出发，共同去寻求一个解决方式。</a:t>
            </a:r>
            <a:endParaRPr lang="zh-CN" altLang="en-US" sz="2000" b="1"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
        <p:nvSpPr>
          <p:cNvPr id="21" name="文本占位符 1"/>
          <p:cNvSpPr txBox="1"/>
          <p:nvPr/>
        </p:nvSpPr>
        <p:spPr>
          <a:xfrm>
            <a:off x="902970" y="259080"/>
            <a:ext cx="2848898" cy="431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1" dirty="0" smtClean="0">
                <a:solidFill>
                  <a:schemeClr val="accent6">
                    <a:lumMod val="50000"/>
                  </a:schemeClr>
                </a:solidFill>
                <a:latin typeface="华文细黑" panose="02010600040101010101" pitchFamily="2" charset="-122"/>
                <a:ea typeface="华文细黑" panose="02010600040101010101" pitchFamily="2" charset="-122"/>
              </a:rPr>
              <a:t>使用尊重的语言</a:t>
            </a:r>
          </a:p>
          <a:p>
            <a:endParaRPr lang="zh-CN" altLang="en-US" dirty="0"/>
          </a:p>
        </p:txBody>
      </p:sp>
      <p:pic>
        <p:nvPicPr>
          <p:cNvPr id="24" name="图片 23"/>
          <p:cNvPicPr>
            <a:picLocks noChangeAspect="1"/>
          </p:cNvPicPr>
          <p:nvPr/>
        </p:nvPicPr>
        <p:blipFill>
          <a:blip r:embed="rId3" cstate="print"/>
          <a:stretch>
            <a:fillRect/>
          </a:stretch>
        </p:blipFill>
        <p:spPr>
          <a:xfrm>
            <a:off x="178085" y="150467"/>
            <a:ext cx="724885" cy="649025"/>
          </a:xfrm>
          <a:prstGeom prst="rect">
            <a:avLst/>
          </a:prstGeom>
        </p:spPr>
      </p:pic>
    </p:spTree>
    <p:extLst>
      <p:ext uri="{BB962C8B-B14F-4D97-AF65-F5344CB8AC3E}">
        <p14:creationId xmlns:p14="http://schemas.microsoft.com/office/powerpoint/2010/main" xmlns="" val="269456593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占位符 1"/>
          <p:cNvSpPr txBox="1"/>
          <p:nvPr/>
        </p:nvSpPr>
        <p:spPr>
          <a:xfrm>
            <a:off x="902970" y="259080"/>
            <a:ext cx="2848898" cy="431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1" dirty="0">
                <a:solidFill>
                  <a:schemeClr val="accent6">
                    <a:lumMod val="50000"/>
                  </a:schemeClr>
                </a:solidFill>
                <a:latin typeface="华文细黑" panose="02010600040101010101" pitchFamily="2" charset="-122"/>
                <a:ea typeface="华文细黑" panose="02010600040101010101" pitchFamily="2" charset="-122"/>
              </a:rPr>
              <a:t>示例</a:t>
            </a:r>
            <a:endParaRPr lang="zh-CN" altLang="en-US" sz="2400" b="1" dirty="0" smtClean="0">
              <a:solidFill>
                <a:schemeClr val="accent6">
                  <a:lumMod val="50000"/>
                </a:schemeClr>
              </a:solidFill>
              <a:latin typeface="华文细黑" panose="02010600040101010101" pitchFamily="2" charset="-122"/>
              <a:ea typeface="华文细黑" panose="02010600040101010101" pitchFamily="2" charset="-122"/>
            </a:endParaRPr>
          </a:p>
          <a:p>
            <a:endParaRPr lang="zh-CN" altLang="en-US" dirty="0"/>
          </a:p>
        </p:txBody>
      </p:sp>
      <p:pic>
        <p:nvPicPr>
          <p:cNvPr id="24" name="图片 23"/>
          <p:cNvPicPr>
            <a:picLocks noChangeAspect="1"/>
          </p:cNvPicPr>
          <p:nvPr/>
        </p:nvPicPr>
        <p:blipFill>
          <a:blip r:embed="rId3" cstate="print"/>
          <a:stretch>
            <a:fillRect/>
          </a:stretch>
        </p:blipFill>
        <p:spPr>
          <a:xfrm>
            <a:off x="178085" y="150467"/>
            <a:ext cx="724885" cy="649025"/>
          </a:xfrm>
          <a:prstGeom prst="rect">
            <a:avLst/>
          </a:prstGeom>
        </p:spPr>
      </p:pic>
      <p:grpSp>
        <p:nvGrpSpPr>
          <p:cNvPr id="15" name="Group 60"/>
          <p:cNvGrpSpPr/>
          <p:nvPr/>
        </p:nvGrpSpPr>
        <p:grpSpPr>
          <a:xfrm>
            <a:off x="4841742" y="5082004"/>
            <a:ext cx="710281" cy="714770"/>
            <a:chOff x="7559504" y="1489913"/>
            <a:chExt cx="273472" cy="275200"/>
          </a:xfrm>
          <a:solidFill>
            <a:schemeClr val="bg1"/>
          </a:solidFill>
        </p:grpSpPr>
        <p:sp>
          <p:nvSpPr>
            <p:cNvPr id="16" name="Shape 4571"/>
            <p:cNvSpPr/>
            <p:nvPr/>
          </p:nvSpPr>
          <p:spPr>
            <a:xfrm>
              <a:off x="7559504" y="1546071"/>
              <a:ext cx="218980" cy="219042"/>
            </a:xfrm>
            <a:custGeom>
              <a:avLst/>
              <a:gdLst/>
              <a:ahLst/>
              <a:cxnLst>
                <a:cxn ang="0">
                  <a:pos x="wd2" y="hd2"/>
                </a:cxn>
                <a:cxn ang="5400000">
                  <a:pos x="wd2" y="hd2"/>
                </a:cxn>
                <a:cxn ang="10800000">
                  <a:pos x="wd2" y="hd2"/>
                </a:cxn>
                <a:cxn ang="16200000">
                  <a:pos x="wd2" y="hd2"/>
                </a:cxn>
              </a:cxnLst>
              <a:rect l="0" t="0" r="r" b="b"/>
              <a:pathLst>
                <a:path w="17593" h="17592" extrusionOk="0">
                  <a:moveTo>
                    <a:pt x="4249" y="463"/>
                  </a:moveTo>
                  <a:cubicBezTo>
                    <a:pt x="2881" y="1829"/>
                    <a:pt x="-3101" y="10356"/>
                    <a:pt x="2067" y="15524"/>
                  </a:cubicBezTo>
                  <a:cubicBezTo>
                    <a:pt x="7233" y="20692"/>
                    <a:pt x="15762" y="14711"/>
                    <a:pt x="17131" y="13342"/>
                  </a:cubicBezTo>
                  <a:cubicBezTo>
                    <a:pt x="18499" y="11977"/>
                    <a:pt x="16722" y="7983"/>
                    <a:pt x="13165" y="4424"/>
                  </a:cubicBezTo>
                  <a:cubicBezTo>
                    <a:pt x="9607" y="866"/>
                    <a:pt x="5618" y="-908"/>
                    <a:pt x="4249" y="463"/>
                  </a:cubicBezTo>
                  <a:close/>
                </a:path>
              </a:pathLst>
            </a:custGeom>
            <a:grp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endParaRPr>
            </a:p>
          </p:txBody>
        </p:sp>
        <p:sp>
          <p:nvSpPr>
            <p:cNvPr id="17" name="Shape 4572"/>
            <p:cNvSpPr/>
            <p:nvPr/>
          </p:nvSpPr>
          <p:spPr>
            <a:xfrm>
              <a:off x="7690505" y="1489913"/>
              <a:ext cx="142471" cy="142518"/>
            </a:xfrm>
            <a:custGeom>
              <a:avLst/>
              <a:gdLst/>
              <a:ahLst/>
              <a:cxnLst>
                <a:cxn ang="0">
                  <a:pos x="wd2" y="hd2"/>
                </a:cxn>
                <a:cxn ang="5400000">
                  <a:pos x="wd2" y="hd2"/>
                </a:cxn>
                <a:cxn ang="10800000">
                  <a:pos x="wd2" y="hd2"/>
                </a:cxn>
                <a:cxn ang="16200000">
                  <a:pos x="wd2" y="hd2"/>
                </a:cxn>
              </a:cxnLst>
              <a:rect l="0" t="0" r="r" b="b"/>
              <a:pathLst>
                <a:path w="20964" h="21278" extrusionOk="0">
                  <a:moveTo>
                    <a:pt x="20680" y="15454"/>
                  </a:moveTo>
                  <a:cubicBezTo>
                    <a:pt x="20077" y="14362"/>
                    <a:pt x="18716" y="13974"/>
                    <a:pt x="17641" y="14580"/>
                  </a:cubicBezTo>
                  <a:lnTo>
                    <a:pt x="13330" y="17031"/>
                  </a:lnTo>
                  <a:cubicBezTo>
                    <a:pt x="12254" y="17643"/>
                    <a:pt x="11870" y="19029"/>
                    <a:pt x="12472" y="20115"/>
                  </a:cubicBezTo>
                  <a:cubicBezTo>
                    <a:pt x="12883" y="20858"/>
                    <a:pt x="13642" y="21278"/>
                    <a:pt x="14424" y="21278"/>
                  </a:cubicBezTo>
                  <a:cubicBezTo>
                    <a:pt x="14793" y="21278"/>
                    <a:pt x="15167" y="21185"/>
                    <a:pt x="15514" y="20989"/>
                  </a:cubicBezTo>
                  <a:lnTo>
                    <a:pt x="19822" y="18538"/>
                  </a:lnTo>
                  <a:cubicBezTo>
                    <a:pt x="20897" y="17926"/>
                    <a:pt x="21282" y="16545"/>
                    <a:pt x="20680" y="15454"/>
                  </a:cubicBezTo>
                  <a:close/>
                  <a:moveTo>
                    <a:pt x="1142" y="8619"/>
                  </a:moveTo>
                  <a:cubicBezTo>
                    <a:pt x="1489" y="8816"/>
                    <a:pt x="1863" y="8909"/>
                    <a:pt x="2231" y="8909"/>
                  </a:cubicBezTo>
                  <a:cubicBezTo>
                    <a:pt x="3014" y="8909"/>
                    <a:pt x="3772" y="8494"/>
                    <a:pt x="4184" y="7751"/>
                  </a:cubicBezTo>
                  <a:lnTo>
                    <a:pt x="6596" y="3374"/>
                  </a:lnTo>
                  <a:cubicBezTo>
                    <a:pt x="7201" y="2282"/>
                    <a:pt x="6817" y="901"/>
                    <a:pt x="5741" y="289"/>
                  </a:cubicBezTo>
                  <a:cubicBezTo>
                    <a:pt x="4665" y="-322"/>
                    <a:pt x="3304" y="66"/>
                    <a:pt x="2699" y="1163"/>
                  </a:cubicBezTo>
                  <a:lnTo>
                    <a:pt x="287" y="5535"/>
                  </a:lnTo>
                  <a:cubicBezTo>
                    <a:pt x="-318" y="6627"/>
                    <a:pt x="67" y="8008"/>
                    <a:pt x="1142" y="8619"/>
                  </a:cubicBezTo>
                  <a:close/>
                  <a:moveTo>
                    <a:pt x="9183" y="14225"/>
                  </a:moveTo>
                  <a:cubicBezTo>
                    <a:pt x="9753" y="14225"/>
                    <a:pt x="10326" y="14007"/>
                    <a:pt x="10762" y="13559"/>
                  </a:cubicBezTo>
                  <a:lnTo>
                    <a:pt x="15016" y="9242"/>
                  </a:lnTo>
                  <a:cubicBezTo>
                    <a:pt x="15890" y="8357"/>
                    <a:pt x="15890" y="6922"/>
                    <a:pt x="15016" y="6037"/>
                  </a:cubicBezTo>
                  <a:cubicBezTo>
                    <a:pt x="14145" y="5153"/>
                    <a:pt x="12730" y="5153"/>
                    <a:pt x="11859" y="6037"/>
                  </a:cubicBezTo>
                  <a:lnTo>
                    <a:pt x="7605" y="10355"/>
                  </a:lnTo>
                  <a:cubicBezTo>
                    <a:pt x="6731" y="11239"/>
                    <a:pt x="6731" y="12675"/>
                    <a:pt x="7605" y="13559"/>
                  </a:cubicBezTo>
                  <a:cubicBezTo>
                    <a:pt x="8040" y="14007"/>
                    <a:pt x="8610" y="14225"/>
                    <a:pt x="9183" y="14225"/>
                  </a:cubicBezTo>
                  <a:close/>
                </a:path>
              </a:pathLst>
            </a:custGeom>
            <a:grp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endParaRPr>
            </a:p>
          </p:txBody>
        </p:sp>
      </p:grpSp>
      <p:sp>
        <p:nvSpPr>
          <p:cNvPr id="18" name="文本框 17"/>
          <p:cNvSpPr txBox="1"/>
          <p:nvPr/>
        </p:nvSpPr>
        <p:spPr>
          <a:xfrm>
            <a:off x="626471" y="4090390"/>
            <a:ext cx="4393728" cy="1421928"/>
          </a:xfrm>
          <a:prstGeom prst="rect">
            <a:avLst/>
          </a:prstGeom>
          <a:noFill/>
        </p:spPr>
        <p:txBody>
          <a:bodyPr wrap="square">
            <a:spAutoFit/>
          </a:bodyPr>
          <a:lstStyle/>
          <a:p>
            <a:pPr>
              <a:lnSpc>
                <a:spcPct val="120000"/>
              </a:lnSpc>
              <a:spcBef>
                <a:spcPts val="300"/>
              </a:spcBef>
            </a:pPr>
            <a:r>
              <a:rPr lang="zh-CN" altLang="zh-CN" b="1" dirty="0" smtClean="0"/>
              <a:t>父母</a:t>
            </a:r>
            <a:r>
              <a:rPr lang="zh-CN" altLang="zh-CN" b="1" dirty="0"/>
              <a:t>的出发点是好的，怕孩子着凉，所以让孩子穿上秋裤保暖，但是往往会用上</a:t>
            </a:r>
            <a:r>
              <a:rPr lang="zh-CN" altLang="zh-CN" b="1" dirty="0">
                <a:solidFill>
                  <a:srgbClr val="FF0000"/>
                </a:solidFill>
              </a:rPr>
              <a:t>命令式的语气</a:t>
            </a:r>
            <a:r>
              <a:rPr lang="zh-CN" altLang="zh-CN" b="1" dirty="0"/>
              <a:t>：“你一定要穿秋裤，不然等你冻感冒了就晚了。”</a:t>
            </a:r>
            <a:endParaRPr lang="zh-CN" altLang="en-US" b="1" dirty="0">
              <a:solidFill>
                <a:schemeClr val="accent6">
                  <a:lumMod val="50000"/>
                </a:schemeClr>
              </a:solidFill>
            </a:endParaRPr>
          </a:p>
        </p:txBody>
      </p:sp>
      <p:sp>
        <p:nvSpPr>
          <p:cNvPr id="19" name="Rectangle 24"/>
          <p:cNvSpPr>
            <a:spLocks noChangeArrowheads="1"/>
          </p:cNvSpPr>
          <p:nvPr/>
        </p:nvSpPr>
        <p:spPr bwMode="auto">
          <a:xfrm>
            <a:off x="6967929" y="972300"/>
            <a:ext cx="39111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zh-CN" altLang="zh-CN" b="1" dirty="0" smtClean="0"/>
              <a:t>妈妈</a:t>
            </a:r>
            <a:r>
              <a:rPr lang="zh-CN" altLang="en-US" b="1" dirty="0" smtClean="0"/>
              <a:t>：</a:t>
            </a:r>
            <a:r>
              <a:rPr lang="zh-CN" altLang="zh-CN" dirty="0" smtClean="0"/>
              <a:t>你</a:t>
            </a:r>
            <a:r>
              <a:rPr lang="zh-CN" altLang="zh-CN" dirty="0"/>
              <a:t>不想穿秋裤，是因为觉得丑吗？</a:t>
            </a:r>
          </a:p>
        </p:txBody>
      </p:sp>
      <p:sp>
        <p:nvSpPr>
          <p:cNvPr id="20" name="Rectangle 24"/>
          <p:cNvSpPr>
            <a:spLocks noChangeArrowheads="1"/>
          </p:cNvSpPr>
          <p:nvPr/>
        </p:nvSpPr>
        <p:spPr bwMode="auto">
          <a:xfrm>
            <a:off x="6967929" y="1391245"/>
            <a:ext cx="391115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zh-CN" altLang="zh-CN" b="1" dirty="0" smtClean="0"/>
              <a:t>女儿</a:t>
            </a:r>
            <a:r>
              <a:rPr lang="zh-CN" altLang="en-US" dirty="0"/>
              <a:t>：</a:t>
            </a:r>
            <a:r>
              <a:rPr lang="zh-CN" altLang="zh-CN" dirty="0" smtClean="0"/>
              <a:t>是</a:t>
            </a:r>
            <a:r>
              <a:rPr lang="zh-CN" altLang="zh-CN" dirty="0"/>
              <a:t>的，这玩意儿丑爆了，穿上肯定会被同学笑话的。</a:t>
            </a:r>
          </a:p>
        </p:txBody>
      </p:sp>
      <p:pic>
        <p:nvPicPr>
          <p:cNvPr id="3" name="图片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02970" y="1018768"/>
            <a:ext cx="2989485" cy="2989485"/>
          </a:xfrm>
          <a:prstGeom prst="rect">
            <a:avLst/>
          </a:prstGeom>
        </p:spPr>
      </p:pic>
      <p:sp>
        <p:nvSpPr>
          <p:cNvPr id="23" name="Rectangle 24"/>
          <p:cNvSpPr>
            <a:spLocks noChangeArrowheads="1"/>
          </p:cNvSpPr>
          <p:nvPr/>
        </p:nvSpPr>
        <p:spPr bwMode="auto">
          <a:xfrm>
            <a:off x="6967929" y="5793113"/>
            <a:ext cx="401570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zh-CN" altLang="zh-CN" b="1" dirty="0"/>
              <a:t>孩子主动的需求，冲突自然而然也</a:t>
            </a:r>
            <a:r>
              <a:rPr lang="zh-CN" altLang="zh-CN" b="1" dirty="0" smtClean="0"/>
              <a:t>就</a:t>
            </a:r>
            <a:r>
              <a:rPr lang="zh-CN" altLang="en-US" b="1" dirty="0" smtClean="0"/>
              <a:t>没有了。</a:t>
            </a:r>
            <a:endParaRPr lang="zh-CN" altLang="zh-CN" b="1" dirty="0"/>
          </a:p>
        </p:txBody>
      </p:sp>
      <p:sp>
        <p:nvSpPr>
          <p:cNvPr id="26" name="Rectangle 24"/>
          <p:cNvSpPr>
            <a:spLocks noChangeArrowheads="1"/>
          </p:cNvSpPr>
          <p:nvPr/>
        </p:nvSpPr>
        <p:spPr bwMode="auto">
          <a:xfrm>
            <a:off x="894176" y="6022329"/>
            <a:ext cx="423194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zh-CN" altLang="zh-CN" b="1" dirty="0" smtClean="0"/>
              <a:t>忽略</a:t>
            </a:r>
            <a:r>
              <a:rPr lang="zh-CN" altLang="zh-CN" b="1" dirty="0"/>
              <a:t>了孩子的需要：爱美的需要</a:t>
            </a:r>
            <a:r>
              <a:rPr lang="zh-CN" altLang="zh-CN" b="1" dirty="0" smtClean="0"/>
              <a:t>。</a:t>
            </a:r>
            <a:endParaRPr lang="zh-CN" altLang="zh-CN" b="1" dirty="0"/>
          </a:p>
        </p:txBody>
      </p:sp>
      <p:sp>
        <p:nvSpPr>
          <p:cNvPr id="27" name="Rectangle 24"/>
          <p:cNvSpPr>
            <a:spLocks noChangeArrowheads="1"/>
          </p:cNvSpPr>
          <p:nvPr/>
        </p:nvSpPr>
        <p:spPr bwMode="auto">
          <a:xfrm>
            <a:off x="7043233" y="4345405"/>
            <a:ext cx="39111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zh-CN" altLang="zh-CN" b="1" dirty="0" smtClean="0"/>
              <a:t>女儿</a:t>
            </a:r>
            <a:r>
              <a:rPr lang="zh-CN" altLang="en-US" dirty="0"/>
              <a:t>：</a:t>
            </a:r>
            <a:r>
              <a:rPr lang="zh-CN" altLang="zh-CN" dirty="0" smtClean="0"/>
              <a:t>逛街</a:t>
            </a:r>
            <a:r>
              <a:rPr lang="zh-CN" altLang="zh-CN" dirty="0"/>
              <a:t>好呀，周末我们一起去吧！</a:t>
            </a:r>
          </a:p>
        </p:txBody>
      </p:sp>
      <p:sp>
        <p:nvSpPr>
          <p:cNvPr id="28" name="Rectangle 24"/>
          <p:cNvSpPr>
            <a:spLocks noChangeArrowheads="1"/>
          </p:cNvSpPr>
          <p:nvPr/>
        </p:nvSpPr>
        <p:spPr bwMode="auto">
          <a:xfrm>
            <a:off x="7043233" y="3464203"/>
            <a:ext cx="391115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zh-CN" altLang="zh-CN" b="1" dirty="0" smtClean="0"/>
              <a:t>妈妈</a:t>
            </a:r>
            <a:r>
              <a:rPr lang="zh-CN" altLang="en-US" dirty="0"/>
              <a:t>：</a:t>
            </a:r>
            <a:r>
              <a:rPr lang="zh-CN" altLang="zh-CN" dirty="0" smtClean="0"/>
              <a:t>好的</a:t>
            </a:r>
            <a:r>
              <a:rPr lang="zh-CN" altLang="zh-CN" dirty="0"/>
              <a:t>，要不然这周末我们去逛街，看看有没有既好看又保暖的秋裤？</a:t>
            </a:r>
          </a:p>
        </p:txBody>
      </p:sp>
      <p:sp>
        <p:nvSpPr>
          <p:cNvPr id="29" name="Rectangle 24"/>
          <p:cNvSpPr>
            <a:spLocks noChangeArrowheads="1"/>
          </p:cNvSpPr>
          <p:nvPr/>
        </p:nvSpPr>
        <p:spPr bwMode="auto">
          <a:xfrm>
            <a:off x="6967929" y="2938553"/>
            <a:ext cx="39111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zh-CN" altLang="zh-CN" b="1" dirty="0" smtClean="0"/>
              <a:t>女儿</a:t>
            </a:r>
            <a:r>
              <a:rPr lang="zh-CN" altLang="en-US" dirty="0"/>
              <a:t>：</a:t>
            </a:r>
            <a:r>
              <a:rPr lang="zh-CN" altLang="zh-CN" dirty="0" smtClean="0"/>
              <a:t>嗯</a:t>
            </a:r>
            <a:r>
              <a:rPr lang="zh-CN" altLang="zh-CN" dirty="0"/>
              <a:t>，我可以多穿两条运动裤。</a:t>
            </a:r>
          </a:p>
        </p:txBody>
      </p:sp>
      <p:sp>
        <p:nvSpPr>
          <p:cNvPr id="30" name="Rectangle 24"/>
          <p:cNvSpPr>
            <a:spLocks noChangeArrowheads="1"/>
          </p:cNvSpPr>
          <p:nvPr/>
        </p:nvSpPr>
        <p:spPr bwMode="auto">
          <a:xfrm>
            <a:off x="6967929" y="2144281"/>
            <a:ext cx="391115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zh-CN" altLang="zh-CN" b="1" dirty="0" smtClean="0"/>
              <a:t>妈妈</a:t>
            </a:r>
            <a:r>
              <a:rPr lang="zh-CN" altLang="en-US" dirty="0"/>
              <a:t>：</a:t>
            </a:r>
            <a:r>
              <a:rPr lang="zh-CN" altLang="zh-CN" dirty="0" smtClean="0"/>
              <a:t>但是</a:t>
            </a:r>
            <a:r>
              <a:rPr lang="zh-CN" altLang="zh-CN" dirty="0"/>
              <a:t>天气很冷，如果不穿这么厚的裤子，你可能会感冒的，怎么办呢？</a:t>
            </a:r>
          </a:p>
        </p:txBody>
      </p:sp>
      <p:sp>
        <p:nvSpPr>
          <p:cNvPr id="6" name="下箭头 5"/>
          <p:cNvSpPr/>
          <p:nvPr/>
        </p:nvSpPr>
        <p:spPr>
          <a:xfrm>
            <a:off x="2485016" y="5452162"/>
            <a:ext cx="338319" cy="4645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右箭头 6"/>
          <p:cNvSpPr/>
          <p:nvPr/>
        </p:nvSpPr>
        <p:spPr>
          <a:xfrm>
            <a:off x="4927002" y="2421280"/>
            <a:ext cx="1837013" cy="197039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8" name="下箭头 7"/>
          <p:cNvSpPr/>
          <p:nvPr/>
        </p:nvSpPr>
        <p:spPr>
          <a:xfrm>
            <a:off x="8530853" y="4807566"/>
            <a:ext cx="785308" cy="8768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09419119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0" y="1680391"/>
            <a:ext cx="3275011" cy="2696065"/>
          </a:xfrm>
          <a:prstGeom prst="rect">
            <a:avLst/>
          </a:prstGeom>
        </p:spPr>
      </p:pic>
      <p:sp>
        <p:nvSpPr>
          <p:cNvPr id="5" name="矩形 4"/>
          <p:cNvSpPr/>
          <p:nvPr/>
        </p:nvSpPr>
        <p:spPr>
          <a:xfrm>
            <a:off x="3441283" y="2481086"/>
            <a:ext cx="2017337" cy="801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defRPr/>
            </a:pPr>
            <a:r>
              <a:rPr lang="zh-CN" altLang="en-US" sz="5400" b="1" dirty="0" smtClean="0">
                <a:solidFill>
                  <a:schemeClr val="accent6">
                    <a:lumMod val="50000"/>
                  </a:schemeClr>
                </a:solidFill>
                <a:latin typeface="华文细黑" panose="02010600040101010101" pitchFamily="2" charset="-122"/>
                <a:ea typeface="华文细黑" panose="02010600040101010101" pitchFamily="2" charset="-122"/>
              </a:rPr>
              <a:t>小  结</a:t>
            </a:r>
            <a:endParaRPr lang="zh-CN" altLang="en-US" sz="5400" b="1" dirty="0">
              <a:solidFill>
                <a:schemeClr val="accent6">
                  <a:lumMod val="50000"/>
                </a:schemeClr>
              </a:solidFill>
              <a:latin typeface="华文细黑" panose="02010600040101010101" pitchFamily="2" charset="-122"/>
              <a:ea typeface="华文细黑" panose="02010600040101010101" pitchFamily="2" charset="-122"/>
            </a:endParaRPr>
          </a:p>
        </p:txBody>
      </p:sp>
      <p:sp>
        <p:nvSpPr>
          <p:cNvPr id="8" name="TextBox 15"/>
          <p:cNvSpPr txBox="1">
            <a:spLocks noChangeArrowheads="1"/>
          </p:cNvSpPr>
          <p:nvPr/>
        </p:nvSpPr>
        <p:spPr bwMode="auto">
          <a:xfrm>
            <a:off x="6024282" y="900383"/>
            <a:ext cx="4442613"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b="1" dirty="0" smtClean="0"/>
              <a:t>        </a:t>
            </a:r>
            <a:r>
              <a:rPr lang="zh-CN" altLang="zh-CN" sz="2400" b="1" dirty="0" smtClean="0"/>
              <a:t>好的</a:t>
            </a:r>
            <a:r>
              <a:rPr lang="zh-CN" altLang="zh-CN" sz="2400" b="1" dirty="0"/>
              <a:t>亲子关系是既</a:t>
            </a:r>
            <a:r>
              <a:rPr lang="zh-CN" altLang="zh-CN" sz="2400" b="1" dirty="0">
                <a:solidFill>
                  <a:srgbClr val="FF0000"/>
                </a:solidFill>
              </a:rPr>
              <a:t>亲密又平等</a:t>
            </a:r>
            <a:r>
              <a:rPr lang="zh-CN" altLang="zh-CN" sz="2400" b="1" dirty="0"/>
              <a:t>的，爸爸妈妈不会要求干预孩子的每一个选择，也不会将父母的权威凌驾于孩子的自我意识之上。</a:t>
            </a:r>
            <a:endParaRPr lang="zh-CN" altLang="en-US" sz="2400" b="1" dirty="0">
              <a:latin typeface="Ebrima" panose="02000000000000000000" pitchFamily="2" charset="0"/>
              <a:ea typeface="微软雅黑" panose="020B0503020204020204" pitchFamily="34" charset="-122"/>
              <a:cs typeface="Ebrima" panose="02000000000000000000" pitchFamily="2" charset="0"/>
            </a:endParaRPr>
          </a:p>
        </p:txBody>
      </p:sp>
      <p:sp>
        <p:nvSpPr>
          <p:cNvPr id="17" name="TextBox 15"/>
          <p:cNvSpPr txBox="1">
            <a:spLocks noChangeArrowheads="1"/>
          </p:cNvSpPr>
          <p:nvPr/>
        </p:nvSpPr>
        <p:spPr bwMode="auto">
          <a:xfrm>
            <a:off x="6056555" y="3166369"/>
            <a:ext cx="441034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b="1" dirty="0" smtClean="0"/>
              <a:t>        </a:t>
            </a:r>
            <a:r>
              <a:rPr lang="zh-CN" altLang="zh-CN" sz="2400" b="1" dirty="0" smtClean="0"/>
              <a:t>每个</a:t>
            </a:r>
            <a:r>
              <a:rPr lang="zh-CN" altLang="zh-CN" sz="2400" b="1" dirty="0"/>
              <a:t>孩子都是</a:t>
            </a:r>
            <a:r>
              <a:rPr lang="zh-CN" altLang="zh-CN" sz="2400" b="1" dirty="0">
                <a:solidFill>
                  <a:srgbClr val="FF0000"/>
                </a:solidFill>
              </a:rPr>
              <a:t>独立而自由的个体</a:t>
            </a:r>
            <a:r>
              <a:rPr lang="zh-CN" altLang="zh-CN" sz="2400" b="1" dirty="0"/>
              <a:t>，请每一位爸爸妈妈，</a:t>
            </a:r>
            <a:r>
              <a:rPr lang="zh-CN" altLang="zh-CN" sz="2400" b="1" dirty="0">
                <a:solidFill>
                  <a:srgbClr val="FF0000"/>
                </a:solidFill>
              </a:rPr>
              <a:t>关注他们的需要，平和地倾听他们的内心，用尊重的语言和他们沟通，</a:t>
            </a:r>
            <a:r>
              <a:rPr lang="zh-CN" altLang="zh-CN" sz="2400" b="1" dirty="0"/>
              <a:t>让孩子在充满爱、平等和自由的家庭里成长。</a:t>
            </a:r>
          </a:p>
          <a:p>
            <a:r>
              <a:rPr lang="zh-CN" altLang="zh-CN" sz="2400" dirty="0"/>
              <a:t/>
            </a:r>
            <a:br>
              <a:rPr lang="zh-CN" altLang="zh-CN" sz="2400" dirty="0"/>
            </a:br>
            <a:endParaRPr lang="zh-CN" altLang="zh-CN" sz="2400" dirty="0"/>
          </a:p>
        </p:txBody>
      </p:sp>
    </p:spTree>
    <p:extLst>
      <p:ext uri="{BB962C8B-B14F-4D97-AF65-F5344CB8AC3E}">
        <p14:creationId xmlns:p14="http://schemas.microsoft.com/office/powerpoint/2010/main" xmlns="" val="244595970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srcRect l="4925" r="5240" b="8386"/>
          <a:stretch>
            <a:fillRect/>
          </a:stretch>
        </p:blipFill>
        <p:spPr>
          <a:xfrm>
            <a:off x="1621410" y="313305"/>
            <a:ext cx="8757501" cy="6181763"/>
          </a:xfrm>
          <a:prstGeom prst="rect">
            <a:avLst/>
          </a:prstGeom>
        </p:spPr>
      </p:pic>
      <p:pic>
        <p:nvPicPr>
          <p:cNvPr id="9" name="图片 8"/>
          <p:cNvPicPr>
            <a:picLocks noChangeAspect="1"/>
          </p:cNvPicPr>
          <p:nvPr/>
        </p:nvPicPr>
        <p:blipFill>
          <a:blip r:embed="rId3" cstate="print"/>
          <a:stretch>
            <a:fillRect/>
          </a:stretch>
        </p:blipFill>
        <p:spPr>
          <a:xfrm>
            <a:off x="3502482" y="604166"/>
            <a:ext cx="5424702" cy="5424702"/>
          </a:xfrm>
          <a:prstGeom prst="rect">
            <a:avLst/>
          </a:prstGeom>
        </p:spPr>
      </p:pic>
      <p:sp>
        <p:nvSpPr>
          <p:cNvPr id="8" name="矩形 7"/>
          <p:cNvSpPr/>
          <p:nvPr/>
        </p:nvSpPr>
        <p:spPr>
          <a:xfrm>
            <a:off x="5297861" y="2222149"/>
            <a:ext cx="2168168" cy="2188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7200" b="1" dirty="0">
                <a:solidFill>
                  <a:schemeClr val="accent6">
                    <a:lumMod val="50000"/>
                  </a:schemeClr>
                </a:solidFill>
                <a:latin typeface="华文细黑" panose="02010600040101010101" pitchFamily="2" charset="-122"/>
                <a:ea typeface="华文细黑" panose="02010600040101010101" pitchFamily="2" charset="-122"/>
                <a:cs typeface="Ebrima" panose="02000000000000000000" pitchFamily="2" charset="0"/>
              </a:rPr>
              <a:t>谢谢</a:t>
            </a:r>
            <a:endParaRPr lang="en-US" altLang="zh-CN" sz="7200" b="1" dirty="0">
              <a:solidFill>
                <a:schemeClr val="accent6">
                  <a:lumMod val="50000"/>
                </a:schemeClr>
              </a:solidFill>
              <a:latin typeface="华文细黑" panose="02010600040101010101" pitchFamily="2" charset="-122"/>
              <a:ea typeface="华文细黑" panose="02010600040101010101" pitchFamily="2" charset="-122"/>
              <a:cs typeface="Ebrima" panose="02000000000000000000" pitchFamily="2" charset="0"/>
            </a:endParaRPr>
          </a:p>
        </p:txBody>
      </p:sp>
      <p:sp>
        <p:nvSpPr>
          <p:cNvPr id="5" name="TextBox 4"/>
          <p:cNvSpPr txBox="1"/>
          <p:nvPr/>
        </p:nvSpPr>
        <p:spPr>
          <a:xfrm>
            <a:off x="4971165" y="4281878"/>
            <a:ext cx="2723823" cy="369332"/>
          </a:xfrm>
          <a:prstGeom prst="rect">
            <a:avLst/>
          </a:prstGeom>
          <a:noFill/>
        </p:spPr>
        <p:txBody>
          <a:bodyPr wrap="none" rtlCol="0">
            <a:spAutoFit/>
          </a:bodyPr>
          <a:lstStyle/>
          <a:p>
            <a:r>
              <a:rPr lang="zh-CN" altLang="en-US" dirty="0" smtClean="0"/>
              <a:t>无锡市青山高级中学制作</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srcRect l="4925" r="5240" b="8386"/>
          <a:stretch>
            <a:fillRect/>
          </a:stretch>
        </p:blipFill>
        <p:spPr>
          <a:xfrm>
            <a:off x="1621410" y="313305"/>
            <a:ext cx="8757501" cy="6181763"/>
          </a:xfrm>
          <a:prstGeom prst="rect">
            <a:avLst/>
          </a:prstGeom>
        </p:spPr>
      </p:pic>
      <p:pic>
        <p:nvPicPr>
          <p:cNvPr id="9" name="图片 8"/>
          <p:cNvPicPr>
            <a:picLocks noChangeAspect="1"/>
          </p:cNvPicPr>
          <p:nvPr/>
        </p:nvPicPr>
        <p:blipFill>
          <a:blip r:embed="rId3" cstate="print"/>
          <a:stretch>
            <a:fillRect/>
          </a:stretch>
        </p:blipFill>
        <p:spPr>
          <a:xfrm>
            <a:off x="3502482" y="604166"/>
            <a:ext cx="5424702" cy="5424702"/>
          </a:xfrm>
          <a:prstGeom prst="rect">
            <a:avLst/>
          </a:prstGeom>
        </p:spPr>
      </p:pic>
      <p:sp>
        <p:nvSpPr>
          <p:cNvPr id="8" name="矩形 7"/>
          <p:cNvSpPr/>
          <p:nvPr/>
        </p:nvSpPr>
        <p:spPr>
          <a:xfrm>
            <a:off x="4993204" y="2332240"/>
            <a:ext cx="2678397" cy="765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400" b="1" dirty="0" smtClean="0">
                <a:solidFill>
                  <a:schemeClr val="accent6">
                    <a:lumMod val="50000"/>
                  </a:schemeClr>
                </a:solidFill>
                <a:latin typeface="华文细黑" panose="02010600040101010101" pitchFamily="2" charset="-122"/>
                <a:ea typeface="华文细黑" panose="02010600040101010101" pitchFamily="2" charset="-122"/>
                <a:cs typeface="Ebrima" panose="02000000000000000000" pitchFamily="2" charset="0"/>
              </a:rPr>
              <a:t>PART  01</a:t>
            </a:r>
            <a:endParaRPr lang="en-US" altLang="zh-CN" sz="4400" b="1" dirty="0">
              <a:solidFill>
                <a:schemeClr val="accent6">
                  <a:lumMod val="50000"/>
                </a:schemeClr>
              </a:solidFill>
              <a:latin typeface="华文细黑" panose="02010600040101010101" pitchFamily="2" charset="-122"/>
              <a:ea typeface="华文细黑" panose="02010600040101010101" pitchFamily="2" charset="-122"/>
              <a:cs typeface="Ebrima" panose="02000000000000000000" pitchFamily="2" charset="0"/>
            </a:endParaRPr>
          </a:p>
        </p:txBody>
      </p:sp>
      <p:sp>
        <p:nvSpPr>
          <p:cNvPr id="6" name="TextBox 15"/>
          <p:cNvSpPr txBox="1">
            <a:spLocks noChangeArrowheads="1"/>
          </p:cNvSpPr>
          <p:nvPr/>
        </p:nvSpPr>
        <p:spPr bwMode="auto">
          <a:xfrm>
            <a:off x="4993204" y="3447030"/>
            <a:ext cx="297670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chemeClr val="accent6">
                    <a:lumMod val="50000"/>
                  </a:schemeClr>
                </a:solidFill>
                <a:latin typeface="Ebrima" panose="02000000000000000000" pitchFamily="2" charset="0"/>
                <a:ea typeface="微软雅黑" panose="020B0503020204020204" pitchFamily="34" charset="-122"/>
                <a:cs typeface="Ebrima" panose="02000000000000000000" pitchFamily="2" charset="0"/>
              </a:rPr>
              <a:t>家长想让孩子听话，但是这样是不对的</a:t>
            </a:r>
            <a:endParaRPr lang="zh-CN" altLang="en-US" sz="2400" b="1" dirty="0">
              <a:solidFill>
                <a:schemeClr val="accent6">
                  <a:lumMod val="50000"/>
                </a:schemeClr>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占位符 1"/>
          <p:cNvSpPr txBox="1"/>
          <p:nvPr/>
        </p:nvSpPr>
        <p:spPr>
          <a:xfrm>
            <a:off x="902970" y="259080"/>
            <a:ext cx="2848898" cy="431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1" dirty="0" smtClean="0">
                <a:solidFill>
                  <a:schemeClr val="accent6">
                    <a:lumMod val="50000"/>
                  </a:schemeClr>
                </a:solidFill>
                <a:latin typeface="华文细黑" panose="02010600040101010101" pitchFamily="2" charset="-122"/>
                <a:ea typeface="华文细黑" panose="02010600040101010101" pitchFamily="2" charset="-122"/>
              </a:rPr>
              <a:t>琼</a:t>
            </a:r>
            <a:r>
              <a:rPr lang="en-US" altLang="zh-CN" sz="2400" b="1" dirty="0" smtClean="0">
                <a:solidFill>
                  <a:schemeClr val="accent6">
                    <a:lumMod val="50000"/>
                  </a:schemeClr>
                </a:solidFill>
                <a:latin typeface="华文细黑" panose="02010600040101010101" pitchFamily="2" charset="-122"/>
                <a:ea typeface="华文细黑" panose="02010600040101010101" pitchFamily="2" charset="-122"/>
              </a:rPr>
              <a:t>·</a:t>
            </a:r>
            <a:r>
              <a:rPr lang="zh-CN" altLang="en-US" sz="2400" b="1" dirty="0" smtClean="0">
                <a:solidFill>
                  <a:schemeClr val="accent6">
                    <a:lumMod val="50000"/>
                  </a:schemeClr>
                </a:solidFill>
                <a:latin typeface="华文细黑" panose="02010600040101010101" pitchFamily="2" charset="-122"/>
                <a:ea typeface="华文细黑" panose="02010600040101010101" pitchFamily="2" charset="-122"/>
              </a:rPr>
              <a:t>克劳</a:t>
            </a:r>
            <a:r>
              <a:rPr lang="zh-CN" altLang="en-US" sz="2400" b="1" dirty="0">
                <a:solidFill>
                  <a:schemeClr val="accent6">
                    <a:lumMod val="50000"/>
                  </a:schemeClr>
                </a:solidFill>
                <a:latin typeface="华文细黑" panose="02010600040101010101" pitchFamily="2" charset="-122"/>
                <a:ea typeface="华文细黑" panose="02010600040101010101" pitchFamily="2" charset="-122"/>
              </a:rPr>
              <a:t>馥</a:t>
            </a:r>
            <a:endParaRPr lang="zh-CN" altLang="en-US" sz="2400" b="1" dirty="0" smtClean="0">
              <a:solidFill>
                <a:schemeClr val="accent6">
                  <a:lumMod val="50000"/>
                </a:schemeClr>
              </a:solidFill>
              <a:latin typeface="华文细黑" panose="02010600040101010101" pitchFamily="2" charset="-122"/>
              <a:ea typeface="华文细黑" panose="02010600040101010101" pitchFamily="2" charset="-122"/>
            </a:endParaRPr>
          </a:p>
          <a:p>
            <a:endParaRPr lang="zh-CN" altLang="en-US" dirty="0"/>
          </a:p>
        </p:txBody>
      </p:sp>
      <p:sp>
        <p:nvSpPr>
          <p:cNvPr id="22" name="矩形 21"/>
          <p:cNvSpPr/>
          <p:nvPr/>
        </p:nvSpPr>
        <p:spPr>
          <a:xfrm>
            <a:off x="902970" y="654864"/>
            <a:ext cx="4293913" cy="400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smtClean="0">
                <a:solidFill>
                  <a:schemeClr val="tx1"/>
                </a:solidFill>
                <a:latin typeface="Ebrima" panose="02000000000000000000" pitchFamily="2" charset="0"/>
                <a:cs typeface="Ebrima" panose="02000000000000000000" pitchFamily="2" charset="0"/>
              </a:rPr>
              <a:t>第</a:t>
            </a:r>
            <a:r>
              <a:rPr lang="en-US" altLang="zh-CN" sz="1400" dirty="0" smtClean="0">
                <a:solidFill>
                  <a:schemeClr val="tx1"/>
                </a:solidFill>
                <a:latin typeface="Ebrima" panose="02000000000000000000" pitchFamily="2" charset="0"/>
                <a:cs typeface="Ebrima" panose="02000000000000000000" pitchFamily="2" charset="0"/>
              </a:rPr>
              <a:t>18</a:t>
            </a:r>
            <a:r>
              <a:rPr lang="zh-CN" altLang="en-US" sz="1400" dirty="0" smtClean="0">
                <a:solidFill>
                  <a:schemeClr val="tx1"/>
                </a:solidFill>
                <a:latin typeface="Ebrima" panose="02000000000000000000" pitchFamily="2" charset="0"/>
                <a:cs typeface="Ebrima" panose="02000000000000000000" pitchFamily="2" charset="0"/>
              </a:rPr>
              <a:t>届奥斯卡最佳女主角奖获得者</a:t>
            </a:r>
          </a:p>
        </p:txBody>
      </p:sp>
      <p:pic>
        <p:nvPicPr>
          <p:cNvPr id="24" name="图片 23"/>
          <p:cNvPicPr>
            <a:picLocks noChangeAspect="1"/>
          </p:cNvPicPr>
          <p:nvPr/>
        </p:nvPicPr>
        <p:blipFill>
          <a:blip r:embed="rId3" cstate="print"/>
          <a:stretch>
            <a:fillRect/>
          </a:stretch>
        </p:blipFill>
        <p:spPr>
          <a:xfrm>
            <a:off x="178085" y="150467"/>
            <a:ext cx="724885" cy="649025"/>
          </a:xfrm>
          <a:prstGeom prst="rect">
            <a:avLst/>
          </a:prstGeom>
        </p:spPr>
      </p:pic>
      <p:sp>
        <p:nvSpPr>
          <p:cNvPr id="26" name="矩形 25"/>
          <p:cNvSpPr/>
          <p:nvPr/>
        </p:nvSpPr>
        <p:spPr>
          <a:xfrm>
            <a:off x="5840959" y="1055627"/>
            <a:ext cx="4970476" cy="530214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6838729" y="1372520"/>
            <a:ext cx="3354259" cy="978729"/>
          </a:xfrm>
          <a:prstGeom prst="rect">
            <a:avLst/>
          </a:prstGeom>
          <a:noFill/>
        </p:spPr>
        <p:txBody>
          <a:bodyPr wrap="square">
            <a:spAutoFit/>
          </a:bodyPr>
          <a:lstStyle/>
          <a:p>
            <a:pPr algn="ctr">
              <a:lnSpc>
                <a:spcPct val="120000"/>
              </a:lnSpc>
              <a:spcBef>
                <a:spcPts val="300"/>
              </a:spcBef>
            </a:pPr>
            <a:r>
              <a:rPr lang="zh-CN" altLang="en-US" sz="2400" b="1" dirty="0" smtClean="0">
                <a:solidFill>
                  <a:schemeClr val="bg1"/>
                </a:solidFill>
              </a:rPr>
              <a:t>养女克里丝蒂娜</a:t>
            </a:r>
            <a:r>
              <a:rPr lang="en-US" altLang="zh-CN" sz="2400" b="1" dirty="0" smtClean="0">
                <a:solidFill>
                  <a:schemeClr val="bg1"/>
                </a:solidFill>
              </a:rPr>
              <a:t>·</a:t>
            </a:r>
            <a:r>
              <a:rPr lang="zh-CN" altLang="en-US" sz="2400" b="1" dirty="0" smtClean="0">
                <a:solidFill>
                  <a:schemeClr val="bg1"/>
                </a:solidFill>
              </a:rPr>
              <a:t>克劳馥：</a:t>
            </a:r>
            <a:r>
              <a:rPr lang="en-US" altLang="zh-CN" sz="2400" b="1" dirty="0" smtClean="0">
                <a:solidFill>
                  <a:schemeClr val="bg1"/>
                </a:solidFill>
              </a:rPr>
              <a:t>《</a:t>
            </a:r>
            <a:r>
              <a:rPr lang="zh-CN" altLang="en-US" sz="2400" b="1" dirty="0" smtClean="0">
                <a:solidFill>
                  <a:schemeClr val="bg1"/>
                </a:solidFill>
              </a:rPr>
              <a:t>亲爱的妈咪</a:t>
            </a:r>
            <a:r>
              <a:rPr lang="en-US" altLang="zh-CN" sz="2400" b="1" dirty="0" smtClean="0">
                <a:solidFill>
                  <a:schemeClr val="bg1"/>
                </a:solidFill>
              </a:rPr>
              <a:t>》</a:t>
            </a:r>
            <a:endParaRPr lang="zh-CN" altLang="en-US" sz="2400" dirty="0">
              <a:solidFill>
                <a:schemeClr val="bg1"/>
              </a:solidFill>
            </a:endParaRPr>
          </a:p>
        </p:txBody>
      </p:sp>
      <p:sp>
        <p:nvSpPr>
          <p:cNvPr id="30" name="Rectangle 24"/>
          <p:cNvSpPr>
            <a:spLocks noChangeArrowheads="1"/>
          </p:cNvSpPr>
          <p:nvPr/>
        </p:nvSpPr>
        <p:spPr bwMode="auto">
          <a:xfrm>
            <a:off x="6131860" y="2561188"/>
            <a:ext cx="4464422" cy="1994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b="1" dirty="0" smtClean="0">
                <a:solidFill>
                  <a:schemeClr val="bg1"/>
                </a:solidFill>
              </a:rPr>
              <a:t>        </a:t>
            </a:r>
            <a:r>
              <a:rPr lang="zh-CN" altLang="zh-CN" b="1" dirty="0" smtClean="0">
                <a:solidFill>
                  <a:schemeClr val="bg1"/>
                </a:solidFill>
              </a:rPr>
              <a:t>琼</a:t>
            </a:r>
            <a:r>
              <a:rPr lang="zh-CN" altLang="zh-CN" b="1" dirty="0">
                <a:solidFill>
                  <a:schemeClr val="bg1"/>
                </a:solidFill>
              </a:rPr>
              <a:t>一直以着装风格无可挑剔著称，她要求克里斯蒂娜只能穿琼亲自为她挑选的昂贵童装。有一天晚上，当琼发现克里斯蒂娜的一件裙子竟然挂在钢丝衣架而不是高级衣架上的时候，她怒不可遏，把所有衣服都摔在地上，并拿起衣架狠狠地抽打年幼的女儿。</a:t>
            </a:r>
            <a:endParaRPr lang="zh-CN" altLang="en-US" b="1" dirty="0">
              <a:solidFill>
                <a:schemeClr val="bg1"/>
              </a:solidFill>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2935" y="1055628"/>
            <a:ext cx="4415432" cy="5302141"/>
          </a:xfrm>
          <a:prstGeom prst="rect">
            <a:avLst/>
          </a:prstGeom>
        </p:spPr>
      </p:pic>
      <p:sp>
        <p:nvSpPr>
          <p:cNvPr id="3" name="TextBox 2"/>
          <p:cNvSpPr txBox="1"/>
          <p:nvPr/>
        </p:nvSpPr>
        <p:spPr>
          <a:xfrm>
            <a:off x="6131860" y="4726328"/>
            <a:ext cx="4464422" cy="1200329"/>
          </a:xfrm>
          <a:prstGeom prst="rect">
            <a:avLst/>
          </a:prstGeom>
          <a:noFill/>
        </p:spPr>
        <p:txBody>
          <a:bodyPr wrap="square" rtlCol="0">
            <a:spAutoFit/>
          </a:bodyPr>
          <a:lstStyle/>
          <a:p>
            <a:r>
              <a:rPr lang="zh-CN" altLang="en-US" b="1" dirty="0" smtClean="0">
                <a:solidFill>
                  <a:srgbClr val="FF0000"/>
                </a:solidFill>
              </a:rPr>
              <a:t>        成长</a:t>
            </a:r>
            <a:r>
              <a:rPr lang="zh-CN" altLang="en-US" b="1" dirty="0" smtClean="0">
                <a:solidFill>
                  <a:srgbClr val="FF0000"/>
                </a:solidFill>
              </a:rPr>
              <a:t>过程中，克里丝蒂娜一直在战战兢兢地应付这个想要控制一切、随时会为一点小事暴怒的妈妈；成年后，她也很难摆脱如影随形的不安感。</a:t>
            </a:r>
            <a:endParaRPr lang="zh-CN" altLang="en-US"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884116" y="366657"/>
            <a:ext cx="10637324" cy="1128656"/>
          </a:xfrm>
        </p:spPr>
        <p:txBody>
          <a:bodyPr>
            <a:normAutofit/>
          </a:bodyPr>
          <a:lstStyle/>
          <a:p>
            <a:r>
              <a:rPr lang="zh-CN" altLang="en-US" dirty="0" smtClean="0"/>
              <a:t>心理学上</a:t>
            </a:r>
            <a:r>
              <a:rPr lang="zh-CN" altLang="en-US" dirty="0"/>
              <a:t>有</a:t>
            </a:r>
            <a:r>
              <a:rPr lang="zh-CN" altLang="en-US" dirty="0" smtClean="0"/>
              <a:t>“控制型人格”的说法 ，而在家庭教育中，逐渐衍生出了“控制型家长”。</a:t>
            </a:r>
            <a:endParaRPr lang="zh-CN" altLang="en-US" dirty="0"/>
          </a:p>
        </p:txBody>
      </p:sp>
      <p:sp>
        <p:nvSpPr>
          <p:cNvPr id="39" name="新月形 5"/>
          <p:cNvSpPr>
            <a:spLocks noChangeArrowheads="1"/>
          </p:cNvSpPr>
          <p:nvPr/>
        </p:nvSpPr>
        <p:spPr bwMode="auto">
          <a:xfrm rot="4551297">
            <a:off x="5189538" y="1391444"/>
            <a:ext cx="1589088" cy="3176587"/>
          </a:xfrm>
          <a:prstGeom prst="moon">
            <a:avLst>
              <a:gd name="adj" fmla="val 15190"/>
            </a:avLst>
          </a:prstGeom>
          <a:solidFill>
            <a:schemeClr val="accent6">
              <a:lumMod val="50000"/>
            </a:schemeClr>
          </a:solidFill>
          <a:ln w="3175" cmpd="sng">
            <a:solidFill>
              <a:schemeClr val="bg1">
                <a:lumMod val="95000"/>
              </a:scheme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 typeface="Arial" panose="020B0604020202020204" pitchFamily="34" charset="0"/>
              <a:buNone/>
              <a:defRPr/>
            </a:pPr>
            <a:endParaRPr lang="zh-CN" altLang="en-US" kern="0">
              <a:solidFill>
                <a:srgbClr val="FFFFFF"/>
              </a:solidFill>
              <a:ea typeface="华文细黑" panose="02010600040101010101" pitchFamily="2" charset="-122"/>
              <a:cs typeface="+mn-ea"/>
              <a:sym typeface="Arial" panose="020B0604020202020204" pitchFamily="34" charset="0"/>
            </a:endParaRPr>
          </a:p>
        </p:txBody>
      </p:sp>
      <p:sp>
        <p:nvSpPr>
          <p:cNvPr id="38" name="新月形 4"/>
          <p:cNvSpPr>
            <a:spLocks noChangeArrowheads="1"/>
          </p:cNvSpPr>
          <p:nvPr/>
        </p:nvSpPr>
        <p:spPr bwMode="auto">
          <a:xfrm rot="20751297">
            <a:off x="4376738" y="2426494"/>
            <a:ext cx="1589087" cy="3178175"/>
          </a:xfrm>
          <a:prstGeom prst="moon">
            <a:avLst>
              <a:gd name="adj" fmla="val 15190"/>
            </a:avLst>
          </a:prstGeom>
          <a:solidFill>
            <a:schemeClr val="accent6">
              <a:lumMod val="50000"/>
            </a:schemeClr>
          </a:solidFill>
          <a:ln w="3175" cmpd="sng">
            <a:solidFill>
              <a:schemeClr val="bg1">
                <a:lumMod val="95000"/>
              </a:scheme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 typeface="Arial" panose="020B0604020202020204" pitchFamily="34" charset="0"/>
              <a:buNone/>
              <a:defRPr/>
            </a:pPr>
            <a:endParaRPr lang="zh-CN" altLang="en-US" kern="0">
              <a:solidFill>
                <a:srgbClr val="FFFFFF"/>
              </a:solidFill>
              <a:ea typeface="华文细黑" panose="02010600040101010101" pitchFamily="2" charset="-122"/>
              <a:cs typeface="+mn-ea"/>
              <a:sym typeface="Arial" panose="020B0604020202020204" pitchFamily="34" charset="0"/>
            </a:endParaRPr>
          </a:p>
        </p:txBody>
      </p:sp>
      <p:sp>
        <p:nvSpPr>
          <p:cNvPr id="40" name="新月形 6"/>
          <p:cNvSpPr>
            <a:spLocks noChangeArrowheads="1"/>
          </p:cNvSpPr>
          <p:nvPr/>
        </p:nvSpPr>
        <p:spPr bwMode="auto">
          <a:xfrm rot="9951297">
            <a:off x="6226175" y="2205832"/>
            <a:ext cx="1589088" cy="3178175"/>
          </a:xfrm>
          <a:prstGeom prst="moon">
            <a:avLst>
              <a:gd name="adj" fmla="val 15190"/>
            </a:avLst>
          </a:prstGeom>
          <a:solidFill>
            <a:schemeClr val="accent6">
              <a:lumMod val="50000"/>
            </a:schemeClr>
          </a:solidFill>
          <a:ln w="3175" cmpd="sng">
            <a:solidFill>
              <a:schemeClr val="bg1">
                <a:lumMod val="95000"/>
              </a:scheme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 typeface="Arial" panose="020B0604020202020204" pitchFamily="34" charset="0"/>
              <a:buNone/>
              <a:defRPr/>
            </a:pPr>
            <a:endParaRPr lang="zh-CN" altLang="en-US" kern="0">
              <a:solidFill>
                <a:srgbClr val="FFFFFF"/>
              </a:solidFill>
              <a:ea typeface="华文细黑" panose="02010600040101010101" pitchFamily="2" charset="-122"/>
              <a:cs typeface="+mn-ea"/>
              <a:sym typeface="Arial" panose="020B0604020202020204" pitchFamily="34" charset="0"/>
            </a:endParaRPr>
          </a:p>
        </p:txBody>
      </p:sp>
      <p:sp>
        <p:nvSpPr>
          <p:cNvPr id="41" name="新月形 7"/>
          <p:cNvSpPr>
            <a:spLocks noChangeArrowheads="1"/>
          </p:cNvSpPr>
          <p:nvPr/>
        </p:nvSpPr>
        <p:spPr bwMode="auto">
          <a:xfrm rot="15351297">
            <a:off x="5426075" y="3229769"/>
            <a:ext cx="1589088" cy="3176588"/>
          </a:xfrm>
          <a:prstGeom prst="moon">
            <a:avLst>
              <a:gd name="adj" fmla="val 15190"/>
            </a:avLst>
          </a:prstGeom>
          <a:solidFill>
            <a:schemeClr val="accent6">
              <a:lumMod val="50000"/>
            </a:schemeClr>
          </a:solidFill>
          <a:ln w="3175" cmpd="sng">
            <a:solidFill>
              <a:schemeClr val="bg1">
                <a:lumMod val="95000"/>
              </a:schemeClr>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 typeface="Arial" panose="020B0604020202020204" pitchFamily="34" charset="0"/>
              <a:buNone/>
              <a:defRPr/>
            </a:pPr>
            <a:endParaRPr lang="zh-CN" altLang="en-US" kern="0">
              <a:solidFill>
                <a:srgbClr val="FFFFFF"/>
              </a:solidFill>
              <a:ea typeface="华文细黑" panose="02010600040101010101" pitchFamily="2" charset="-122"/>
              <a:cs typeface="+mn-ea"/>
              <a:sym typeface="Arial" panose="020B0604020202020204" pitchFamily="34" charset="0"/>
            </a:endParaRPr>
          </a:p>
        </p:txBody>
      </p:sp>
      <p:sp>
        <p:nvSpPr>
          <p:cNvPr id="28" name="Rectangle 24"/>
          <p:cNvSpPr>
            <a:spLocks noChangeArrowheads="1"/>
          </p:cNvSpPr>
          <p:nvPr/>
        </p:nvSpPr>
        <p:spPr bwMode="auto">
          <a:xfrm>
            <a:off x="787401" y="1928279"/>
            <a:ext cx="2964769" cy="1181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600" b="1" dirty="0" smtClean="0">
                <a:solidFill>
                  <a:schemeClr val="tx1">
                    <a:lumMod val="75000"/>
                    <a:lumOff val="25000"/>
                  </a:schemeClr>
                </a:solidFill>
              </a:rPr>
              <a:t>        出于</a:t>
            </a:r>
            <a:r>
              <a:rPr lang="zh-CN" altLang="en-US" sz="1600" b="1" dirty="0" smtClean="0">
                <a:solidFill>
                  <a:schemeClr val="tx1">
                    <a:lumMod val="75000"/>
                    <a:lumOff val="25000"/>
                  </a:schemeClr>
                </a:solidFill>
              </a:rPr>
              <a:t>对孩子的关爱，想掌握孩子生活中出现的一切状况，希望孩子的成长按照自己既定的路线出发。</a:t>
            </a:r>
            <a:endParaRPr lang="zh-CN" altLang="en-US" sz="1600" dirty="0">
              <a:solidFill>
                <a:schemeClr val="tx1">
                  <a:lumMod val="75000"/>
                  <a:lumOff val="25000"/>
                </a:schemeClr>
              </a:solidFill>
            </a:endParaRPr>
          </a:p>
        </p:txBody>
      </p:sp>
      <p:sp>
        <p:nvSpPr>
          <p:cNvPr id="29" name="Rectangle 24"/>
          <p:cNvSpPr>
            <a:spLocks noChangeArrowheads="1"/>
          </p:cNvSpPr>
          <p:nvPr/>
        </p:nvSpPr>
        <p:spPr bwMode="auto">
          <a:xfrm>
            <a:off x="8343115" y="1961510"/>
            <a:ext cx="3236353" cy="886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600" b="1" dirty="0" smtClean="0">
                <a:solidFill>
                  <a:srgbClr val="FF0000"/>
                </a:solidFill>
              </a:rPr>
              <a:t>        当</a:t>
            </a:r>
            <a:r>
              <a:rPr lang="zh-CN" altLang="en-US" sz="1600" b="1" dirty="0" smtClean="0">
                <a:solidFill>
                  <a:srgbClr val="FF0000"/>
                </a:solidFill>
              </a:rPr>
              <a:t>“控制过度”时，孩子不再是独立的个体，而是被塑造出来的附庸。</a:t>
            </a:r>
            <a:endParaRPr lang="zh-CN" altLang="en-US" sz="1600" dirty="0">
              <a:solidFill>
                <a:srgbClr val="FF0000"/>
              </a:solidFill>
            </a:endParaRPr>
          </a:p>
        </p:txBody>
      </p:sp>
      <p:sp>
        <p:nvSpPr>
          <p:cNvPr id="32" name="Rectangle 24"/>
          <p:cNvSpPr>
            <a:spLocks noChangeArrowheads="1"/>
          </p:cNvSpPr>
          <p:nvPr/>
        </p:nvSpPr>
        <p:spPr bwMode="auto">
          <a:xfrm>
            <a:off x="804985" y="3883739"/>
            <a:ext cx="2964769" cy="1772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600" b="1" dirty="0" smtClean="0">
                <a:solidFill>
                  <a:schemeClr val="tx1">
                    <a:lumMod val="75000"/>
                    <a:lumOff val="25000"/>
                  </a:schemeClr>
                </a:solidFill>
              </a:rPr>
              <a:t>        </a:t>
            </a:r>
            <a:r>
              <a:rPr lang="zh-CN" altLang="zh-CN" sz="1600" b="1" dirty="0" smtClean="0">
                <a:solidFill>
                  <a:schemeClr val="tx1">
                    <a:lumMod val="75000"/>
                    <a:lumOff val="25000"/>
                  </a:schemeClr>
                </a:solidFill>
              </a:rPr>
              <a:t>小</a:t>
            </a:r>
            <a:r>
              <a:rPr lang="zh-CN" altLang="zh-CN" sz="1600" b="1" dirty="0">
                <a:solidFill>
                  <a:schemeClr val="tx1">
                    <a:lumMod val="75000"/>
                    <a:lumOff val="25000"/>
                  </a:schemeClr>
                </a:solidFill>
              </a:rPr>
              <a:t>到今天应该吃什么、穿什么、交什么朋友，大到应该上什么兴趣课、选文科还是理科、选什么专业，“控制型家长”都要插手，确保一切都按照自己的意愿行事。</a:t>
            </a:r>
            <a:endParaRPr lang="zh-CN" altLang="en-US" sz="1600" b="1" dirty="0">
              <a:solidFill>
                <a:schemeClr val="tx1">
                  <a:lumMod val="75000"/>
                  <a:lumOff val="25000"/>
                </a:schemeClr>
              </a:solidFill>
            </a:endParaRPr>
          </a:p>
        </p:txBody>
      </p:sp>
      <p:sp>
        <p:nvSpPr>
          <p:cNvPr id="36" name="Rectangle 24"/>
          <p:cNvSpPr>
            <a:spLocks noChangeArrowheads="1"/>
          </p:cNvSpPr>
          <p:nvPr/>
        </p:nvSpPr>
        <p:spPr bwMode="auto">
          <a:xfrm>
            <a:off x="8281570" y="3514420"/>
            <a:ext cx="3333068" cy="2605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600" b="1" dirty="0" smtClean="0">
                <a:solidFill>
                  <a:schemeClr val="tx1">
                    <a:lumMod val="75000"/>
                    <a:lumOff val="25000"/>
                  </a:schemeClr>
                </a:solidFill>
              </a:rPr>
              <a:t>        </a:t>
            </a:r>
            <a:r>
              <a:rPr lang="zh-CN" altLang="zh-CN" sz="1600" b="1" dirty="0" smtClean="0">
                <a:solidFill>
                  <a:schemeClr val="tx1">
                    <a:lumMod val="75000"/>
                    <a:lumOff val="25000"/>
                  </a:schemeClr>
                </a:solidFill>
              </a:rPr>
              <a:t>久而久之</a:t>
            </a:r>
            <a:r>
              <a:rPr lang="zh-CN" altLang="zh-CN" sz="1600" b="1" dirty="0">
                <a:solidFill>
                  <a:schemeClr val="tx1">
                    <a:lumMod val="75000"/>
                    <a:lumOff val="25000"/>
                  </a:schemeClr>
                </a:solidFill>
              </a:rPr>
              <a:t>，总被要求“听话”的孩子，要么，因为总是缺少练习决策和选择的机会，</a:t>
            </a:r>
            <a:r>
              <a:rPr lang="zh-CN" altLang="zh-CN" sz="1600" b="1" dirty="0">
                <a:solidFill>
                  <a:srgbClr val="FF0000"/>
                </a:solidFill>
              </a:rPr>
              <a:t>成为了“妈宝”一样的角色，无法自由地发挥自己的天赋和能力</a:t>
            </a:r>
            <a:r>
              <a:rPr lang="zh-CN" altLang="zh-CN" sz="1600" b="1" dirty="0">
                <a:solidFill>
                  <a:schemeClr val="tx1">
                    <a:lumMod val="75000"/>
                    <a:lumOff val="25000"/>
                  </a:schemeClr>
                </a:solidFill>
              </a:rPr>
              <a:t>；要么，在成长过程中跟父母</a:t>
            </a:r>
            <a:r>
              <a:rPr lang="zh-CN" altLang="zh-CN" sz="1600" b="1" dirty="0">
                <a:solidFill>
                  <a:srgbClr val="FF0000"/>
                </a:solidFill>
              </a:rPr>
              <a:t>充满了抗拒、冲突和争吵，不信任父母</a:t>
            </a:r>
            <a:r>
              <a:rPr lang="zh-CN" altLang="zh-CN" sz="1600" b="1" dirty="0">
                <a:solidFill>
                  <a:schemeClr val="tx1">
                    <a:lumMod val="75000"/>
                    <a:lumOff val="25000"/>
                  </a:schemeClr>
                </a:solidFill>
              </a:rPr>
              <a:t>，然后当情绪再也无法疏解的时候集中式爆发。</a:t>
            </a:r>
          </a:p>
          <a:p>
            <a:pPr>
              <a:lnSpc>
                <a:spcPct val="120000"/>
              </a:lnSpc>
              <a:spcBef>
                <a:spcPts val="300"/>
              </a:spcBef>
            </a:pPr>
            <a:endParaRPr lang="zh-CN" altLang="en-US" sz="1100" dirty="0">
              <a:solidFill>
                <a:schemeClr val="bg1">
                  <a:lumMod val="50000"/>
                </a:schemeClr>
              </a:solidFill>
            </a:endParaRPr>
          </a:p>
        </p:txBody>
      </p:sp>
      <p:pic>
        <p:nvPicPr>
          <p:cNvPr id="15" name="图片 14"/>
          <p:cNvPicPr>
            <a:picLocks noChangeAspect="1"/>
          </p:cNvPicPr>
          <p:nvPr/>
        </p:nvPicPr>
        <p:blipFill>
          <a:blip r:embed="rId3" cstate="print"/>
          <a:stretch>
            <a:fillRect/>
          </a:stretch>
        </p:blipFill>
        <p:spPr>
          <a:xfrm>
            <a:off x="203890" y="259080"/>
            <a:ext cx="680226" cy="559297"/>
          </a:xfrm>
          <a:prstGeom prst="rect">
            <a:avLst/>
          </a:prstGeom>
        </p:spPr>
      </p:pic>
      <p:sp>
        <p:nvSpPr>
          <p:cNvPr id="16" name="TextBox 15"/>
          <p:cNvSpPr txBox="1">
            <a:spLocks noChangeArrowheads="1"/>
          </p:cNvSpPr>
          <p:nvPr/>
        </p:nvSpPr>
        <p:spPr bwMode="auto">
          <a:xfrm>
            <a:off x="5170291" y="3659466"/>
            <a:ext cx="2689681" cy="461665"/>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chemeClr val="accent6">
                    <a:lumMod val="50000"/>
                  </a:schemeClr>
                </a:solidFill>
                <a:latin typeface="Ebrima" panose="02000000000000000000" pitchFamily="2" charset="0"/>
                <a:ea typeface="微软雅黑" panose="020B0503020204020204" pitchFamily="34" charset="-122"/>
                <a:cs typeface="Ebrima" panose="02000000000000000000" pitchFamily="2" charset="0"/>
              </a:rPr>
              <a:t>控制型家长</a:t>
            </a:r>
            <a:endParaRPr lang="zh-CN" altLang="en-US" sz="2400" b="1" dirty="0">
              <a:solidFill>
                <a:schemeClr val="accent6">
                  <a:lumMod val="50000"/>
                </a:schemeClr>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srcRect l="4925" r="5240" b="8386"/>
          <a:stretch>
            <a:fillRect/>
          </a:stretch>
        </p:blipFill>
        <p:spPr>
          <a:xfrm>
            <a:off x="1621410" y="313305"/>
            <a:ext cx="8757501" cy="6181763"/>
          </a:xfrm>
          <a:prstGeom prst="rect">
            <a:avLst/>
          </a:prstGeom>
        </p:spPr>
      </p:pic>
      <p:pic>
        <p:nvPicPr>
          <p:cNvPr id="9" name="图片 8"/>
          <p:cNvPicPr>
            <a:picLocks noChangeAspect="1"/>
          </p:cNvPicPr>
          <p:nvPr/>
        </p:nvPicPr>
        <p:blipFill>
          <a:blip r:embed="rId3" cstate="print"/>
          <a:stretch>
            <a:fillRect/>
          </a:stretch>
        </p:blipFill>
        <p:spPr>
          <a:xfrm>
            <a:off x="3502482" y="604166"/>
            <a:ext cx="5424702" cy="5424702"/>
          </a:xfrm>
          <a:prstGeom prst="rect">
            <a:avLst/>
          </a:prstGeom>
        </p:spPr>
      </p:pic>
      <p:sp>
        <p:nvSpPr>
          <p:cNvPr id="8" name="矩形 7"/>
          <p:cNvSpPr/>
          <p:nvPr/>
        </p:nvSpPr>
        <p:spPr>
          <a:xfrm>
            <a:off x="4993204" y="2332240"/>
            <a:ext cx="2678397" cy="765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400" b="1" dirty="0" smtClean="0">
                <a:solidFill>
                  <a:schemeClr val="accent6">
                    <a:lumMod val="50000"/>
                  </a:schemeClr>
                </a:solidFill>
                <a:latin typeface="华文细黑" panose="02010600040101010101" pitchFamily="2" charset="-122"/>
                <a:ea typeface="华文细黑" panose="02010600040101010101" pitchFamily="2" charset="-122"/>
                <a:cs typeface="Ebrima" panose="02000000000000000000" pitchFamily="2" charset="0"/>
              </a:rPr>
              <a:t>PART  02</a:t>
            </a:r>
            <a:endParaRPr lang="en-US" altLang="zh-CN" sz="4400" b="1" dirty="0">
              <a:solidFill>
                <a:schemeClr val="accent6">
                  <a:lumMod val="50000"/>
                </a:schemeClr>
              </a:solidFill>
              <a:latin typeface="华文细黑" panose="02010600040101010101" pitchFamily="2" charset="-122"/>
              <a:ea typeface="华文细黑" panose="02010600040101010101" pitchFamily="2" charset="-122"/>
              <a:cs typeface="Ebrima" panose="02000000000000000000" pitchFamily="2" charset="0"/>
            </a:endParaRPr>
          </a:p>
        </p:txBody>
      </p:sp>
      <p:sp>
        <p:nvSpPr>
          <p:cNvPr id="6" name="TextBox 15"/>
          <p:cNvSpPr txBox="1">
            <a:spLocks noChangeArrowheads="1"/>
          </p:cNvSpPr>
          <p:nvPr/>
        </p:nvSpPr>
        <p:spPr bwMode="auto">
          <a:xfrm>
            <a:off x="4993204" y="3447030"/>
            <a:ext cx="29767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400" b="1" dirty="0" smtClean="0">
                <a:solidFill>
                  <a:schemeClr val="accent6">
                    <a:lumMod val="50000"/>
                  </a:schemeClr>
                </a:solidFill>
                <a:latin typeface="Ebrima" panose="02000000000000000000" pitchFamily="2" charset="0"/>
                <a:ea typeface="微软雅黑" panose="020B0503020204020204" pitchFamily="34" charset="-122"/>
                <a:cs typeface="Ebrima" panose="02000000000000000000" pitchFamily="2" charset="0"/>
              </a:rPr>
              <a:t>为什么想让孩子听话？</a:t>
            </a:r>
            <a:endParaRPr lang="zh-CN" altLang="en-US" sz="2400" b="1" dirty="0">
              <a:solidFill>
                <a:schemeClr val="accent6">
                  <a:lumMod val="50000"/>
                </a:schemeClr>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xmlns="" val="175886777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99"/>
          <p:cNvSpPr/>
          <p:nvPr/>
        </p:nvSpPr>
        <p:spPr>
          <a:xfrm flipV="1">
            <a:off x="2570860" y="2697241"/>
            <a:ext cx="2320640" cy="1190072"/>
          </a:xfrm>
          <a:prstGeom prst="line">
            <a:avLst/>
          </a:prstGeom>
          <a:ln w="12700">
            <a:solidFill>
              <a:schemeClr val="accent6">
                <a:lumMod val="50000"/>
              </a:schemeClr>
            </a:solidFill>
            <a:miter lim="400000"/>
            <a:tailEnd type="triangle"/>
          </a:ln>
        </p:spPr>
        <p:txBody>
          <a:bodyPr lIns="25393" tIns="25393" rIns="25393" bIns="25393" anchor="ctr"/>
          <a:lstStyle/>
          <a:p>
            <a:pPr defTabSz="912495" eaLnBrk="0" fontAlgn="base" hangingPunct="0">
              <a:spcBef>
                <a:spcPct val="0"/>
              </a:spcBef>
              <a:spcAft>
                <a:spcPct val="0"/>
              </a:spcAft>
              <a:defRPr/>
            </a:pPr>
            <a:endParaRPr sz="2225">
              <a:latin typeface="Lato Light"/>
              <a:ea typeface="MS PGothic" panose="020B0600070205080204" pitchFamily="34" charset="-128"/>
            </a:endParaRPr>
          </a:p>
        </p:txBody>
      </p:sp>
      <p:sp>
        <p:nvSpPr>
          <p:cNvPr id="5" name="Shape 800"/>
          <p:cNvSpPr/>
          <p:nvPr/>
        </p:nvSpPr>
        <p:spPr>
          <a:xfrm>
            <a:off x="2578073" y="3894526"/>
            <a:ext cx="2284577" cy="1319898"/>
          </a:xfrm>
          <a:prstGeom prst="line">
            <a:avLst/>
          </a:prstGeom>
          <a:ln w="12700">
            <a:solidFill>
              <a:schemeClr val="accent6">
                <a:lumMod val="50000"/>
              </a:schemeClr>
            </a:solidFill>
            <a:miter lim="400000"/>
            <a:tailEnd type="triangle"/>
          </a:ln>
        </p:spPr>
        <p:txBody>
          <a:bodyPr lIns="25393" tIns="25393" rIns="25393" bIns="25393" anchor="ctr"/>
          <a:lstStyle/>
          <a:p>
            <a:pPr defTabSz="912495" eaLnBrk="0" fontAlgn="base" hangingPunct="0">
              <a:spcBef>
                <a:spcPct val="0"/>
              </a:spcBef>
              <a:spcAft>
                <a:spcPct val="0"/>
              </a:spcAft>
              <a:defRPr/>
            </a:pPr>
            <a:endParaRPr sz="2225">
              <a:latin typeface="Lato Light"/>
              <a:ea typeface="MS PGothic" panose="020B0600070205080204" pitchFamily="34" charset="-128"/>
            </a:endParaRPr>
          </a:p>
        </p:txBody>
      </p:sp>
      <p:sp>
        <p:nvSpPr>
          <p:cNvPr id="6" name="Shape 801"/>
          <p:cNvSpPr/>
          <p:nvPr/>
        </p:nvSpPr>
        <p:spPr>
          <a:xfrm>
            <a:off x="2567255" y="3890920"/>
            <a:ext cx="2821913" cy="605855"/>
          </a:xfrm>
          <a:prstGeom prst="line">
            <a:avLst/>
          </a:prstGeom>
          <a:ln w="12700">
            <a:solidFill>
              <a:schemeClr val="accent6">
                <a:lumMod val="50000"/>
              </a:schemeClr>
            </a:solidFill>
            <a:miter lim="400000"/>
            <a:tailEnd type="triangle"/>
          </a:ln>
        </p:spPr>
        <p:txBody>
          <a:bodyPr lIns="25393" tIns="25393" rIns="25393" bIns="25393" anchor="ctr"/>
          <a:lstStyle/>
          <a:p>
            <a:pPr defTabSz="912495" eaLnBrk="0" fontAlgn="base" hangingPunct="0">
              <a:spcBef>
                <a:spcPct val="0"/>
              </a:spcBef>
              <a:spcAft>
                <a:spcPct val="0"/>
              </a:spcAft>
              <a:defRPr/>
            </a:pPr>
            <a:endParaRPr sz="2225">
              <a:latin typeface="Lato Light"/>
              <a:ea typeface="MS PGothic" panose="020B0600070205080204" pitchFamily="34" charset="-128"/>
            </a:endParaRPr>
          </a:p>
        </p:txBody>
      </p:sp>
      <p:sp>
        <p:nvSpPr>
          <p:cNvPr id="7" name="Shape 802"/>
          <p:cNvSpPr/>
          <p:nvPr/>
        </p:nvSpPr>
        <p:spPr>
          <a:xfrm flipV="1">
            <a:off x="2576269" y="3474395"/>
            <a:ext cx="2798473" cy="416525"/>
          </a:xfrm>
          <a:prstGeom prst="line">
            <a:avLst/>
          </a:prstGeom>
          <a:ln w="12700">
            <a:solidFill>
              <a:schemeClr val="accent6">
                <a:lumMod val="50000"/>
              </a:schemeClr>
            </a:solidFill>
            <a:miter lim="400000"/>
            <a:tailEnd type="triangle"/>
          </a:ln>
        </p:spPr>
        <p:txBody>
          <a:bodyPr lIns="25393" tIns="25393" rIns="25393" bIns="25393" anchor="ctr"/>
          <a:lstStyle/>
          <a:p>
            <a:pPr defTabSz="912495" eaLnBrk="0" fontAlgn="base" hangingPunct="0">
              <a:spcBef>
                <a:spcPct val="0"/>
              </a:spcBef>
              <a:spcAft>
                <a:spcPct val="0"/>
              </a:spcAft>
              <a:defRPr/>
            </a:pPr>
            <a:endParaRPr sz="2225">
              <a:latin typeface="Lato Light"/>
              <a:ea typeface="MS PGothic" panose="020B0600070205080204" pitchFamily="34" charset="-128"/>
            </a:endParaRPr>
          </a:p>
        </p:txBody>
      </p:sp>
      <p:sp>
        <p:nvSpPr>
          <p:cNvPr id="8" name="Shape 806"/>
          <p:cNvSpPr/>
          <p:nvPr/>
        </p:nvSpPr>
        <p:spPr bwMode="auto">
          <a:xfrm rot="10800000">
            <a:off x="1737811" y="3304900"/>
            <a:ext cx="1011561" cy="1009758"/>
          </a:xfrm>
          <a:custGeom>
            <a:avLst/>
            <a:gdLst>
              <a:gd name="T0" fmla="*/ 756243600 w 21600"/>
              <a:gd name="T1" fmla="*/ 753571139 h 21600"/>
              <a:gd name="T2" fmla="*/ 756243600 w 21600"/>
              <a:gd name="T3" fmla="*/ 753571139 h 21600"/>
              <a:gd name="T4" fmla="*/ 756243600 w 21600"/>
              <a:gd name="T5" fmla="*/ 753571139 h 21600"/>
              <a:gd name="T6" fmla="*/ 756243600 w 21600"/>
              <a:gd name="T7" fmla="*/ 75357113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cubicBezTo>
                  <a:pt x="16764" y="0"/>
                  <a:pt x="21600" y="4835"/>
                  <a:pt x="21600" y="10800"/>
                </a:cubicBezTo>
                <a:cubicBezTo>
                  <a:pt x="21600" y="16764"/>
                  <a:pt x="16764" y="21600"/>
                  <a:pt x="10800" y="21600"/>
                </a:cubicBezTo>
                <a:cubicBezTo>
                  <a:pt x="4835" y="21600"/>
                  <a:pt x="0" y="16764"/>
                  <a:pt x="0" y="10800"/>
                </a:cubicBezTo>
                <a:cubicBezTo>
                  <a:pt x="0" y="4835"/>
                  <a:pt x="4835" y="0"/>
                  <a:pt x="10800" y="0"/>
                </a:cubicBezTo>
                <a:close/>
              </a:path>
            </a:pathLst>
          </a:custGeom>
          <a:solidFill>
            <a:schemeClr val="accent6">
              <a:lumMod val="50000"/>
            </a:schemeClr>
          </a:solidFill>
          <a:ln>
            <a:solidFill>
              <a:schemeClr val="accent6">
                <a:lumMod val="50000"/>
              </a:schemeClr>
            </a:solidFill>
          </a:ln>
        </p:spPr>
        <p:txBody>
          <a:bodyPr lIns="22854" tIns="22854" rIns="22854" bIns="22854" anchor="ctr"/>
          <a:lstStyle/>
          <a:p>
            <a:pPr defTabSz="912495" eaLnBrk="0" fontAlgn="base" hangingPunct="0">
              <a:spcBef>
                <a:spcPct val="0"/>
              </a:spcBef>
              <a:spcAft>
                <a:spcPct val="0"/>
              </a:spcAft>
            </a:pPr>
            <a:endParaRPr lang="zh-CN" altLang="en-US">
              <a:latin typeface="Lato Light"/>
              <a:ea typeface="MS PGothic" panose="020B0600070205080204" pitchFamily="34" charset="-128"/>
            </a:endParaRPr>
          </a:p>
        </p:txBody>
      </p:sp>
      <p:sp>
        <p:nvSpPr>
          <p:cNvPr id="9" name="Shape 807"/>
          <p:cNvSpPr/>
          <p:nvPr/>
        </p:nvSpPr>
        <p:spPr>
          <a:xfrm>
            <a:off x="1993857" y="3607827"/>
            <a:ext cx="499469" cy="403903"/>
          </a:xfrm>
          <a:custGeom>
            <a:avLst/>
            <a:gdLst/>
            <a:ahLst/>
            <a:cxnLst>
              <a:cxn ang="0">
                <a:pos x="wd2" y="hd2"/>
              </a:cxn>
              <a:cxn ang="5400000">
                <a:pos x="wd2" y="hd2"/>
              </a:cxn>
              <a:cxn ang="10800000">
                <a:pos x="wd2" y="hd2"/>
              </a:cxn>
              <a:cxn ang="16200000">
                <a:pos x="wd2" y="hd2"/>
              </a:cxn>
            </a:cxnLst>
            <a:rect l="0" t="0" r="r" b="b"/>
            <a:pathLst>
              <a:path w="21476" h="21600" extrusionOk="0">
                <a:moveTo>
                  <a:pt x="15834" y="6647"/>
                </a:moveTo>
                <a:lnTo>
                  <a:pt x="13695" y="1662"/>
                </a:lnTo>
                <a:lnTo>
                  <a:pt x="16442" y="1662"/>
                </a:lnTo>
                <a:lnTo>
                  <a:pt x="19462" y="6647"/>
                </a:lnTo>
                <a:cubicBezTo>
                  <a:pt x="19462" y="6647"/>
                  <a:pt x="15834" y="6647"/>
                  <a:pt x="15834" y="6647"/>
                </a:cubicBezTo>
                <a:close/>
                <a:moveTo>
                  <a:pt x="12719" y="16941"/>
                </a:moveTo>
                <a:lnTo>
                  <a:pt x="15865" y="8306"/>
                </a:lnTo>
                <a:lnTo>
                  <a:pt x="19253" y="8306"/>
                </a:lnTo>
                <a:cubicBezTo>
                  <a:pt x="19253" y="8306"/>
                  <a:pt x="12719" y="16941"/>
                  <a:pt x="12719" y="16941"/>
                </a:cubicBezTo>
                <a:close/>
                <a:moveTo>
                  <a:pt x="10737" y="18328"/>
                </a:moveTo>
                <a:lnTo>
                  <a:pt x="7079" y="8306"/>
                </a:lnTo>
                <a:lnTo>
                  <a:pt x="14397" y="8306"/>
                </a:lnTo>
                <a:cubicBezTo>
                  <a:pt x="14397" y="8306"/>
                  <a:pt x="10737" y="18328"/>
                  <a:pt x="10737" y="18328"/>
                </a:cubicBezTo>
                <a:close/>
                <a:moveTo>
                  <a:pt x="2224" y="8306"/>
                </a:moveTo>
                <a:lnTo>
                  <a:pt x="5610" y="8306"/>
                </a:lnTo>
                <a:lnTo>
                  <a:pt x="8757" y="16941"/>
                </a:lnTo>
                <a:cubicBezTo>
                  <a:pt x="8757" y="16941"/>
                  <a:pt x="2224" y="8306"/>
                  <a:pt x="2224" y="8306"/>
                </a:cubicBezTo>
                <a:close/>
                <a:moveTo>
                  <a:pt x="5034" y="1662"/>
                </a:moveTo>
                <a:lnTo>
                  <a:pt x="7780" y="1662"/>
                </a:lnTo>
                <a:lnTo>
                  <a:pt x="5642" y="6647"/>
                </a:lnTo>
                <a:lnTo>
                  <a:pt x="2013" y="6647"/>
                </a:lnTo>
                <a:cubicBezTo>
                  <a:pt x="2013" y="6647"/>
                  <a:pt x="5034" y="1662"/>
                  <a:pt x="5034" y="1662"/>
                </a:cubicBezTo>
                <a:close/>
                <a:moveTo>
                  <a:pt x="12174" y="1662"/>
                </a:moveTo>
                <a:lnTo>
                  <a:pt x="14313" y="6647"/>
                </a:lnTo>
                <a:lnTo>
                  <a:pt x="7163" y="6647"/>
                </a:lnTo>
                <a:lnTo>
                  <a:pt x="9301" y="1662"/>
                </a:lnTo>
                <a:cubicBezTo>
                  <a:pt x="9301" y="1662"/>
                  <a:pt x="12174" y="1662"/>
                  <a:pt x="12174" y="1662"/>
                </a:cubicBezTo>
                <a:close/>
                <a:moveTo>
                  <a:pt x="17312" y="338"/>
                </a:moveTo>
                <a:cubicBezTo>
                  <a:pt x="17185" y="116"/>
                  <a:pt x="16987" y="0"/>
                  <a:pt x="16778" y="0"/>
                </a:cubicBezTo>
                <a:lnTo>
                  <a:pt x="4698" y="0"/>
                </a:lnTo>
                <a:cubicBezTo>
                  <a:pt x="4489" y="0"/>
                  <a:pt x="4289" y="116"/>
                  <a:pt x="4163" y="338"/>
                </a:cubicBezTo>
                <a:lnTo>
                  <a:pt x="137" y="6985"/>
                </a:lnTo>
                <a:cubicBezTo>
                  <a:pt x="-62" y="7296"/>
                  <a:pt x="-41" y="7751"/>
                  <a:pt x="179" y="8048"/>
                </a:cubicBezTo>
                <a:lnTo>
                  <a:pt x="10245" y="21341"/>
                </a:lnTo>
                <a:cubicBezTo>
                  <a:pt x="10371" y="21509"/>
                  <a:pt x="10549" y="21600"/>
                  <a:pt x="10737" y="21600"/>
                </a:cubicBezTo>
                <a:cubicBezTo>
                  <a:pt x="10927" y="21600"/>
                  <a:pt x="11105" y="21509"/>
                  <a:pt x="11230" y="21341"/>
                </a:cubicBezTo>
                <a:lnTo>
                  <a:pt x="21297" y="8048"/>
                </a:lnTo>
                <a:cubicBezTo>
                  <a:pt x="21517" y="7751"/>
                  <a:pt x="21538" y="7296"/>
                  <a:pt x="21338" y="6985"/>
                </a:cubicBezTo>
                <a:cubicBezTo>
                  <a:pt x="21338" y="6985"/>
                  <a:pt x="17312" y="338"/>
                  <a:pt x="17312" y="338"/>
                </a:cubicBezTo>
                <a:close/>
              </a:path>
            </a:pathLst>
          </a:custGeom>
          <a:solidFill>
            <a:schemeClr val="bg1"/>
          </a:solidFill>
          <a:ln w="12700" cap="flat">
            <a:solidFill>
              <a:schemeClr val="accent6">
                <a:lumMod val="50000"/>
              </a:schemeClr>
            </a:solidFill>
            <a:miter lim="400000"/>
          </a:ln>
          <a:effectLst/>
        </p:spPr>
        <p:txBody>
          <a:bodyPr lIns="19045" tIns="19045" rIns="19045" bIns="19045" anchor="ctr"/>
          <a:lstStyle/>
          <a:p>
            <a:pPr defTabSz="912495" eaLnBrk="0" fontAlgn="base" hangingPunct="0">
              <a:spcBef>
                <a:spcPct val="0"/>
              </a:spcBef>
              <a:spcAft>
                <a:spcPct val="0"/>
              </a:spcAft>
              <a:defRPr/>
            </a:pPr>
            <a:endParaRPr sz="2225">
              <a:latin typeface="Lato Light"/>
              <a:ea typeface="MS PGothic" panose="020B0600070205080204" pitchFamily="34" charset="-128"/>
            </a:endParaRPr>
          </a:p>
        </p:txBody>
      </p:sp>
      <p:sp>
        <p:nvSpPr>
          <p:cNvPr id="10" name="Shape 809"/>
          <p:cNvSpPr/>
          <p:nvPr/>
        </p:nvSpPr>
        <p:spPr bwMode="auto">
          <a:xfrm>
            <a:off x="5295405" y="1936317"/>
            <a:ext cx="510289" cy="876326"/>
          </a:xfrm>
          <a:custGeom>
            <a:avLst/>
            <a:gdLst>
              <a:gd name="T0" fmla="*/ 97124650 w 21600"/>
              <a:gd name="T1" fmla="*/ 492311817 h 21600"/>
              <a:gd name="T2" fmla="*/ 97124650 w 21600"/>
              <a:gd name="T3" fmla="*/ 492311817 h 21600"/>
              <a:gd name="T4" fmla="*/ 97124650 w 21600"/>
              <a:gd name="T5" fmla="*/ 492311817 h 21600"/>
              <a:gd name="T6" fmla="*/ 97124650 w 21600"/>
              <a:gd name="T7" fmla="*/ 49231181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5498"/>
                </a:moveTo>
                <a:cubicBezTo>
                  <a:pt x="8184" y="5498"/>
                  <a:pt x="6075" y="4271"/>
                  <a:pt x="6075" y="2749"/>
                </a:cubicBezTo>
                <a:cubicBezTo>
                  <a:pt x="6075" y="1227"/>
                  <a:pt x="8184" y="0"/>
                  <a:pt x="10800" y="0"/>
                </a:cubicBezTo>
                <a:cubicBezTo>
                  <a:pt x="13416" y="0"/>
                  <a:pt x="15525" y="1227"/>
                  <a:pt x="15525" y="2749"/>
                </a:cubicBezTo>
                <a:cubicBezTo>
                  <a:pt x="15525" y="4271"/>
                  <a:pt x="13416" y="5498"/>
                  <a:pt x="10800" y="5498"/>
                </a:cubicBezTo>
                <a:close/>
                <a:moveTo>
                  <a:pt x="21600" y="13353"/>
                </a:moveTo>
                <a:cubicBezTo>
                  <a:pt x="21600" y="14003"/>
                  <a:pt x="20693" y="14531"/>
                  <a:pt x="19575" y="14531"/>
                </a:cubicBezTo>
                <a:cubicBezTo>
                  <a:pt x="18457" y="14531"/>
                  <a:pt x="17550" y="14003"/>
                  <a:pt x="17550" y="13353"/>
                </a:cubicBezTo>
                <a:lnTo>
                  <a:pt x="17550" y="9033"/>
                </a:lnTo>
                <a:lnTo>
                  <a:pt x="16200" y="9033"/>
                </a:lnTo>
                <a:lnTo>
                  <a:pt x="16200" y="20225"/>
                </a:lnTo>
                <a:cubicBezTo>
                  <a:pt x="16200" y="20986"/>
                  <a:pt x="15145" y="21600"/>
                  <a:pt x="13838" y="21600"/>
                </a:cubicBezTo>
                <a:cubicBezTo>
                  <a:pt x="12530" y="21600"/>
                  <a:pt x="11475" y="20986"/>
                  <a:pt x="11475" y="20225"/>
                </a:cubicBezTo>
                <a:lnTo>
                  <a:pt x="11475" y="14531"/>
                </a:lnTo>
                <a:lnTo>
                  <a:pt x="10125" y="14531"/>
                </a:lnTo>
                <a:lnTo>
                  <a:pt x="10125" y="20225"/>
                </a:lnTo>
                <a:cubicBezTo>
                  <a:pt x="10125" y="20986"/>
                  <a:pt x="9070" y="21600"/>
                  <a:pt x="7762" y="21600"/>
                </a:cubicBezTo>
                <a:cubicBezTo>
                  <a:pt x="6455" y="21600"/>
                  <a:pt x="5400" y="20986"/>
                  <a:pt x="5400" y="20225"/>
                </a:cubicBezTo>
                <a:lnTo>
                  <a:pt x="5400" y="9033"/>
                </a:lnTo>
                <a:lnTo>
                  <a:pt x="4050" y="9033"/>
                </a:lnTo>
                <a:lnTo>
                  <a:pt x="4050" y="13353"/>
                </a:lnTo>
                <a:cubicBezTo>
                  <a:pt x="4050" y="14003"/>
                  <a:pt x="3143" y="14531"/>
                  <a:pt x="2025" y="14531"/>
                </a:cubicBezTo>
                <a:cubicBezTo>
                  <a:pt x="907" y="14531"/>
                  <a:pt x="0" y="14003"/>
                  <a:pt x="0" y="13353"/>
                </a:cubicBezTo>
                <a:lnTo>
                  <a:pt x="0" y="8247"/>
                </a:lnTo>
                <a:cubicBezTo>
                  <a:pt x="0" y="6946"/>
                  <a:pt x="1814" y="5891"/>
                  <a:pt x="4050" y="5891"/>
                </a:cubicBezTo>
                <a:lnTo>
                  <a:pt x="17550" y="5891"/>
                </a:lnTo>
                <a:cubicBezTo>
                  <a:pt x="19786" y="5891"/>
                  <a:pt x="21600" y="6946"/>
                  <a:pt x="21600" y="8247"/>
                </a:cubicBezTo>
                <a:cubicBezTo>
                  <a:pt x="21600" y="8247"/>
                  <a:pt x="21600" y="13353"/>
                  <a:pt x="21600" y="13353"/>
                </a:cubicBezTo>
                <a:close/>
              </a:path>
            </a:pathLst>
          </a:custGeom>
          <a:solidFill>
            <a:schemeClr val="accent6">
              <a:lumMod val="50000"/>
            </a:schemeClr>
          </a:solidFill>
          <a:ln>
            <a:solidFill>
              <a:schemeClr val="accent6">
                <a:lumMod val="50000"/>
              </a:schemeClr>
            </a:solidFill>
          </a:ln>
        </p:spPr>
        <p:txBody>
          <a:bodyPr lIns="22854" rIns="22854" anchor="ctr"/>
          <a:lstStyle/>
          <a:p>
            <a:pPr defTabSz="912495" eaLnBrk="0" fontAlgn="base" hangingPunct="0">
              <a:spcBef>
                <a:spcPct val="0"/>
              </a:spcBef>
              <a:spcAft>
                <a:spcPct val="0"/>
              </a:spcAft>
            </a:pPr>
            <a:endParaRPr lang="zh-CN" altLang="en-US">
              <a:latin typeface="Lato Light"/>
              <a:ea typeface="MS PGothic" panose="020B0600070205080204" pitchFamily="34" charset="-128"/>
            </a:endParaRPr>
          </a:p>
        </p:txBody>
      </p:sp>
      <p:sp>
        <p:nvSpPr>
          <p:cNvPr id="11" name="Shape 810"/>
          <p:cNvSpPr/>
          <p:nvPr/>
        </p:nvSpPr>
        <p:spPr bwMode="auto">
          <a:xfrm>
            <a:off x="6195171" y="4211880"/>
            <a:ext cx="510288" cy="876326"/>
          </a:xfrm>
          <a:custGeom>
            <a:avLst/>
            <a:gdLst>
              <a:gd name="T0" fmla="*/ 97124225 w 21600"/>
              <a:gd name="T1" fmla="*/ 492311817 h 21600"/>
              <a:gd name="T2" fmla="*/ 97124225 w 21600"/>
              <a:gd name="T3" fmla="*/ 492311817 h 21600"/>
              <a:gd name="T4" fmla="*/ 97124225 w 21600"/>
              <a:gd name="T5" fmla="*/ 492311817 h 21600"/>
              <a:gd name="T6" fmla="*/ 97124225 w 21600"/>
              <a:gd name="T7" fmla="*/ 49231181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5498"/>
                </a:moveTo>
                <a:cubicBezTo>
                  <a:pt x="8184" y="5498"/>
                  <a:pt x="6075" y="4271"/>
                  <a:pt x="6075" y="2749"/>
                </a:cubicBezTo>
                <a:cubicBezTo>
                  <a:pt x="6075" y="1227"/>
                  <a:pt x="8184" y="0"/>
                  <a:pt x="10800" y="0"/>
                </a:cubicBezTo>
                <a:cubicBezTo>
                  <a:pt x="13416" y="0"/>
                  <a:pt x="15525" y="1227"/>
                  <a:pt x="15525" y="2749"/>
                </a:cubicBezTo>
                <a:cubicBezTo>
                  <a:pt x="15525" y="4271"/>
                  <a:pt x="13416" y="5498"/>
                  <a:pt x="10800" y="5498"/>
                </a:cubicBezTo>
                <a:close/>
                <a:moveTo>
                  <a:pt x="21600" y="13353"/>
                </a:moveTo>
                <a:cubicBezTo>
                  <a:pt x="21600" y="14003"/>
                  <a:pt x="20693" y="14531"/>
                  <a:pt x="19575" y="14531"/>
                </a:cubicBezTo>
                <a:cubicBezTo>
                  <a:pt x="18457" y="14531"/>
                  <a:pt x="17550" y="14003"/>
                  <a:pt x="17550" y="13353"/>
                </a:cubicBezTo>
                <a:lnTo>
                  <a:pt x="17550" y="9033"/>
                </a:lnTo>
                <a:lnTo>
                  <a:pt x="16200" y="9033"/>
                </a:lnTo>
                <a:lnTo>
                  <a:pt x="16200" y="20225"/>
                </a:lnTo>
                <a:cubicBezTo>
                  <a:pt x="16200" y="20986"/>
                  <a:pt x="15145" y="21600"/>
                  <a:pt x="13838" y="21600"/>
                </a:cubicBezTo>
                <a:cubicBezTo>
                  <a:pt x="12530" y="21600"/>
                  <a:pt x="11475" y="20986"/>
                  <a:pt x="11475" y="20225"/>
                </a:cubicBezTo>
                <a:lnTo>
                  <a:pt x="11475" y="14531"/>
                </a:lnTo>
                <a:lnTo>
                  <a:pt x="10125" y="14531"/>
                </a:lnTo>
                <a:lnTo>
                  <a:pt x="10125" y="20225"/>
                </a:lnTo>
                <a:cubicBezTo>
                  <a:pt x="10125" y="20986"/>
                  <a:pt x="9070" y="21600"/>
                  <a:pt x="7762" y="21600"/>
                </a:cubicBezTo>
                <a:cubicBezTo>
                  <a:pt x="6455" y="21600"/>
                  <a:pt x="5400" y="20986"/>
                  <a:pt x="5400" y="20225"/>
                </a:cubicBezTo>
                <a:lnTo>
                  <a:pt x="5400" y="9033"/>
                </a:lnTo>
                <a:lnTo>
                  <a:pt x="4050" y="9033"/>
                </a:lnTo>
                <a:lnTo>
                  <a:pt x="4050" y="13353"/>
                </a:lnTo>
                <a:cubicBezTo>
                  <a:pt x="4050" y="14003"/>
                  <a:pt x="3143" y="14531"/>
                  <a:pt x="2025" y="14531"/>
                </a:cubicBezTo>
                <a:cubicBezTo>
                  <a:pt x="907" y="14531"/>
                  <a:pt x="0" y="14003"/>
                  <a:pt x="0" y="13353"/>
                </a:cubicBezTo>
                <a:lnTo>
                  <a:pt x="0" y="8247"/>
                </a:lnTo>
                <a:cubicBezTo>
                  <a:pt x="0" y="6946"/>
                  <a:pt x="1814" y="5891"/>
                  <a:pt x="4050" y="5891"/>
                </a:cubicBezTo>
                <a:lnTo>
                  <a:pt x="17550" y="5891"/>
                </a:lnTo>
                <a:cubicBezTo>
                  <a:pt x="19786" y="5891"/>
                  <a:pt x="21600" y="6946"/>
                  <a:pt x="21600" y="8247"/>
                </a:cubicBezTo>
                <a:cubicBezTo>
                  <a:pt x="21600" y="8247"/>
                  <a:pt x="21600" y="13353"/>
                  <a:pt x="21600" y="13353"/>
                </a:cubicBezTo>
                <a:close/>
              </a:path>
            </a:pathLst>
          </a:custGeom>
          <a:solidFill>
            <a:schemeClr val="accent6">
              <a:lumMod val="50000"/>
            </a:schemeClr>
          </a:solidFill>
          <a:ln>
            <a:solidFill>
              <a:schemeClr val="accent6">
                <a:lumMod val="50000"/>
              </a:schemeClr>
            </a:solidFill>
          </a:ln>
        </p:spPr>
        <p:txBody>
          <a:bodyPr lIns="22854" rIns="22854" anchor="ctr"/>
          <a:lstStyle/>
          <a:p>
            <a:pPr defTabSz="912495" eaLnBrk="0" fontAlgn="base" hangingPunct="0">
              <a:spcBef>
                <a:spcPct val="0"/>
              </a:spcBef>
              <a:spcAft>
                <a:spcPct val="0"/>
              </a:spcAft>
            </a:pPr>
            <a:endParaRPr lang="zh-CN" altLang="en-US">
              <a:latin typeface="Lato Light"/>
              <a:ea typeface="MS PGothic" panose="020B0600070205080204" pitchFamily="34" charset="-128"/>
            </a:endParaRPr>
          </a:p>
        </p:txBody>
      </p:sp>
      <p:sp>
        <p:nvSpPr>
          <p:cNvPr id="12" name="Shape 811"/>
          <p:cNvSpPr/>
          <p:nvPr/>
        </p:nvSpPr>
        <p:spPr bwMode="auto">
          <a:xfrm>
            <a:off x="5295405" y="5216229"/>
            <a:ext cx="510289" cy="876326"/>
          </a:xfrm>
          <a:custGeom>
            <a:avLst/>
            <a:gdLst>
              <a:gd name="T0" fmla="*/ 97124650 w 21600"/>
              <a:gd name="T1" fmla="*/ 492311817 h 21600"/>
              <a:gd name="T2" fmla="*/ 97124650 w 21600"/>
              <a:gd name="T3" fmla="*/ 492311817 h 21600"/>
              <a:gd name="T4" fmla="*/ 97124650 w 21600"/>
              <a:gd name="T5" fmla="*/ 492311817 h 21600"/>
              <a:gd name="T6" fmla="*/ 97124650 w 21600"/>
              <a:gd name="T7" fmla="*/ 49231181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5498"/>
                </a:moveTo>
                <a:cubicBezTo>
                  <a:pt x="8184" y="5498"/>
                  <a:pt x="6075" y="4271"/>
                  <a:pt x="6075" y="2749"/>
                </a:cubicBezTo>
                <a:cubicBezTo>
                  <a:pt x="6075" y="1227"/>
                  <a:pt x="8184" y="0"/>
                  <a:pt x="10800" y="0"/>
                </a:cubicBezTo>
                <a:cubicBezTo>
                  <a:pt x="13416" y="0"/>
                  <a:pt x="15525" y="1227"/>
                  <a:pt x="15525" y="2749"/>
                </a:cubicBezTo>
                <a:cubicBezTo>
                  <a:pt x="15525" y="4271"/>
                  <a:pt x="13416" y="5498"/>
                  <a:pt x="10800" y="5498"/>
                </a:cubicBezTo>
                <a:close/>
                <a:moveTo>
                  <a:pt x="21600" y="13353"/>
                </a:moveTo>
                <a:cubicBezTo>
                  <a:pt x="21600" y="14003"/>
                  <a:pt x="20693" y="14531"/>
                  <a:pt x="19575" y="14531"/>
                </a:cubicBezTo>
                <a:cubicBezTo>
                  <a:pt x="18457" y="14531"/>
                  <a:pt x="17550" y="14003"/>
                  <a:pt x="17550" y="13353"/>
                </a:cubicBezTo>
                <a:lnTo>
                  <a:pt x="17550" y="9033"/>
                </a:lnTo>
                <a:lnTo>
                  <a:pt x="16200" y="9033"/>
                </a:lnTo>
                <a:lnTo>
                  <a:pt x="16200" y="20225"/>
                </a:lnTo>
                <a:cubicBezTo>
                  <a:pt x="16200" y="20986"/>
                  <a:pt x="15145" y="21600"/>
                  <a:pt x="13838" y="21600"/>
                </a:cubicBezTo>
                <a:cubicBezTo>
                  <a:pt x="12530" y="21600"/>
                  <a:pt x="11475" y="20986"/>
                  <a:pt x="11475" y="20225"/>
                </a:cubicBezTo>
                <a:lnTo>
                  <a:pt x="11475" y="14531"/>
                </a:lnTo>
                <a:lnTo>
                  <a:pt x="10125" y="14531"/>
                </a:lnTo>
                <a:lnTo>
                  <a:pt x="10125" y="20225"/>
                </a:lnTo>
                <a:cubicBezTo>
                  <a:pt x="10125" y="20986"/>
                  <a:pt x="9070" y="21600"/>
                  <a:pt x="7762" y="21600"/>
                </a:cubicBezTo>
                <a:cubicBezTo>
                  <a:pt x="6455" y="21600"/>
                  <a:pt x="5400" y="20986"/>
                  <a:pt x="5400" y="20225"/>
                </a:cubicBezTo>
                <a:lnTo>
                  <a:pt x="5400" y="9033"/>
                </a:lnTo>
                <a:lnTo>
                  <a:pt x="4050" y="9033"/>
                </a:lnTo>
                <a:lnTo>
                  <a:pt x="4050" y="13353"/>
                </a:lnTo>
                <a:cubicBezTo>
                  <a:pt x="4050" y="14003"/>
                  <a:pt x="3143" y="14531"/>
                  <a:pt x="2025" y="14531"/>
                </a:cubicBezTo>
                <a:cubicBezTo>
                  <a:pt x="907" y="14531"/>
                  <a:pt x="0" y="14003"/>
                  <a:pt x="0" y="13353"/>
                </a:cubicBezTo>
                <a:lnTo>
                  <a:pt x="0" y="8247"/>
                </a:lnTo>
                <a:cubicBezTo>
                  <a:pt x="0" y="6946"/>
                  <a:pt x="1814" y="5891"/>
                  <a:pt x="4050" y="5891"/>
                </a:cubicBezTo>
                <a:lnTo>
                  <a:pt x="17550" y="5891"/>
                </a:lnTo>
                <a:cubicBezTo>
                  <a:pt x="19786" y="5891"/>
                  <a:pt x="21600" y="6946"/>
                  <a:pt x="21600" y="8247"/>
                </a:cubicBezTo>
                <a:cubicBezTo>
                  <a:pt x="21600" y="8247"/>
                  <a:pt x="21600" y="13353"/>
                  <a:pt x="21600" y="13353"/>
                </a:cubicBezTo>
                <a:close/>
              </a:path>
            </a:pathLst>
          </a:custGeom>
          <a:solidFill>
            <a:schemeClr val="accent6">
              <a:lumMod val="50000"/>
            </a:schemeClr>
          </a:solidFill>
          <a:ln>
            <a:solidFill>
              <a:schemeClr val="accent6">
                <a:lumMod val="50000"/>
              </a:schemeClr>
            </a:solidFill>
          </a:ln>
        </p:spPr>
        <p:txBody>
          <a:bodyPr lIns="22854" rIns="22854" anchor="ctr"/>
          <a:lstStyle/>
          <a:p>
            <a:pPr defTabSz="912495" eaLnBrk="0" fontAlgn="base" hangingPunct="0">
              <a:spcBef>
                <a:spcPct val="0"/>
              </a:spcBef>
              <a:spcAft>
                <a:spcPct val="0"/>
              </a:spcAft>
            </a:pPr>
            <a:endParaRPr lang="zh-CN" altLang="en-US">
              <a:latin typeface="Lato Light"/>
              <a:ea typeface="MS PGothic" panose="020B0600070205080204" pitchFamily="34" charset="-128"/>
            </a:endParaRPr>
          </a:p>
        </p:txBody>
      </p:sp>
      <p:sp>
        <p:nvSpPr>
          <p:cNvPr id="13" name="Shape 812"/>
          <p:cNvSpPr/>
          <p:nvPr/>
        </p:nvSpPr>
        <p:spPr bwMode="auto">
          <a:xfrm>
            <a:off x="6195171" y="2976730"/>
            <a:ext cx="510288" cy="876326"/>
          </a:xfrm>
          <a:custGeom>
            <a:avLst/>
            <a:gdLst>
              <a:gd name="T0" fmla="*/ 97124225 w 21600"/>
              <a:gd name="T1" fmla="*/ 492311817 h 21600"/>
              <a:gd name="T2" fmla="*/ 97124225 w 21600"/>
              <a:gd name="T3" fmla="*/ 492311817 h 21600"/>
              <a:gd name="T4" fmla="*/ 97124225 w 21600"/>
              <a:gd name="T5" fmla="*/ 492311817 h 21600"/>
              <a:gd name="T6" fmla="*/ 97124225 w 21600"/>
              <a:gd name="T7" fmla="*/ 49231181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5498"/>
                </a:moveTo>
                <a:cubicBezTo>
                  <a:pt x="8184" y="5498"/>
                  <a:pt x="6075" y="4271"/>
                  <a:pt x="6075" y="2749"/>
                </a:cubicBezTo>
                <a:cubicBezTo>
                  <a:pt x="6075" y="1227"/>
                  <a:pt x="8184" y="0"/>
                  <a:pt x="10800" y="0"/>
                </a:cubicBezTo>
                <a:cubicBezTo>
                  <a:pt x="13416" y="0"/>
                  <a:pt x="15525" y="1227"/>
                  <a:pt x="15525" y="2749"/>
                </a:cubicBezTo>
                <a:cubicBezTo>
                  <a:pt x="15525" y="4271"/>
                  <a:pt x="13416" y="5498"/>
                  <a:pt x="10800" y="5498"/>
                </a:cubicBezTo>
                <a:close/>
                <a:moveTo>
                  <a:pt x="21600" y="13353"/>
                </a:moveTo>
                <a:cubicBezTo>
                  <a:pt x="21600" y="14003"/>
                  <a:pt x="20693" y="14531"/>
                  <a:pt x="19575" y="14531"/>
                </a:cubicBezTo>
                <a:cubicBezTo>
                  <a:pt x="18457" y="14531"/>
                  <a:pt x="17550" y="14003"/>
                  <a:pt x="17550" y="13353"/>
                </a:cubicBezTo>
                <a:lnTo>
                  <a:pt x="17550" y="9033"/>
                </a:lnTo>
                <a:lnTo>
                  <a:pt x="16200" y="9033"/>
                </a:lnTo>
                <a:lnTo>
                  <a:pt x="16200" y="20225"/>
                </a:lnTo>
                <a:cubicBezTo>
                  <a:pt x="16200" y="20986"/>
                  <a:pt x="15145" y="21600"/>
                  <a:pt x="13838" y="21600"/>
                </a:cubicBezTo>
                <a:cubicBezTo>
                  <a:pt x="12530" y="21600"/>
                  <a:pt x="11475" y="20986"/>
                  <a:pt x="11475" y="20225"/>
                </a:cubicBezTo>
                <a:lnTo>
                  <a:pt x="11475" y="14531"/>
                </a:lnTo>
                <a:lnTo>
                  <a:pt x="10125" y="14531"/>
                </a:lnTo>
                <a:lnTo>
                  <a:pt x="10125" y="20225"/>
                </a:lnTo>
                <a:cubicBezTo>
                  <a:pt x="10125" y="20986"/>
                  <a:pt x="9070" y="21600"/>
                  <a:pt x="7762" y="21600"/>
                </a:cubicBezTo>
                <a:cubicBezTo>
                  <a:pt x="6455" y="21600"/>
                  <a:pt x="5400" y="20986"/>
                  <a:pt x="5400" y="20225"/>
                </a:cubicBezTo>
                <a:lnTo>
                  <a:pt x="5400" y="9033"/>
                </a:lnTo>
                <a:lnTo>
                  <a:pt x="4050" y="9033"/>
                </a:lnTo>
                <a:lnTo>
                  <a:pt x="4050" y="13353"/>
                </a:lnTo>
                <a:cubicBezTo>
                  <a:pt x="4050" y="14003"/>
                  <a:pt x="3143" y="14531"/>
                  <a:pt x="2025" y="14531"/>
                </a:cubicBezTo>
                <a:cubicBezTo>
                  <a:pt x="907" y="14531"/>
                  <a:pt x="0" y="14003"/>
                  <a:pt x="0" y="13353"/>
                </a:cubicBezTo>
                <a:lnTo>
                  <a:pt x="0" y="8247"/>
                </a:lnTo>
                <a:cubicBezTo>
                  <a:pt x="0" y="6946"/>
                  <a:pt x="1814" y="5891"/>
                  <a:pt x="4050" y="5891"/>
                </a:cubicBezTo>
                <a:lnTo>
                  <a:pt x="17550" y="5891"/>
                </a:lnTo>
                <a:cubicBezTo>
                  <a:pt x="19786" y="5891"/>
                  <a:pt x="21600" y="6946"/>
                  <a:pt x="21600" y="8247"/>
                </a:cubicBezTo>
                <a:cubicBezTo>
                  <a:pt x="21600" y="8247"/>
                  <a:pt x="21600" y="13353"/>
                  <a:pt x="21600" y="13353"/>
                </a:cubicBezTo>
                <a:close/>
              </a:path>
            </a:pathLst>
          </a:custGeom>
          <a:solidFill>
            <a:schemeClr val="accent6">
              <a:lumMod val="50000"/>
            </a:schemeClr>
          </a:solidFill>
          <a:ln>
            <a:solidFill>
              <a:schemeClr val="accent6">
                <a:lumMod val="50000"/>
              </a:schemeClr>
            </a:solidFill>
          </a:ln>
        </p:spPr>
        <p:txBody>
          <a:bodyPr lIns="22854" rIns="22854" anchor="ctr"/>
          <a:lstStyle/>
          <a:p>
            <a:pPr defTabSz="912495" eaLnBrk="0" fontAlgn="base" hangingPunct="0">
              <a:spcBef>
                <a:spcPct val="0"/>
              </a:spcBef>
              <a:spcAft>
                <a:spcPct val="0"/>
              </a:spcAft>
            </a:pPr>
            <a:endParaRPr lang="zh-CN" altLang="en-US">
              <a:latin typeface="Lato Light"/>
              <a:ea typeface="MS PGothic" panose="020B0600070205080204" pitchFamily="34" charset="-128"/>
            </a:endParaRPr>
          </a:p>
        </p:txBody>
      </p:sp>
      <p:sp>
        <p:nvSpPr>
          <p:cNvPr id="14" name="Rectangle 24"/>
          <p:cNvSpPr>
            <a:spLocks noChangeArrowheads="1"/>
          </p:cNvSpPr>
          <p:nvPr/>
        </p:nvSpPr>
        <p:spPr bwMode="auto">
          <a:xfrm>
            <a:off x="6209599" y="2065542"/>
            <a:ext cx="4687001" cy="241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rPr>
              <a:t>不</a:t>
            </a:r>
            <a:r>
              <a:rPr lang="zh-CN" altLang="en-US" sz="1400" b="1" dirty="0" smtClean="0">
                <a:solidFill>
                  <a:schemeClr val="tx1">
                    <a:lumMod val="75000"/>
                    <a:lumOff val="25000"/>
                  </a:schemeClr>
                </a:solidFill>
              </a:rPr>
              <a:t>听话不是乖孩子！</a:t>
            </a:r>
            <a:endParaRPr lang="zh-CN" altLang="en-US" sz="1400" dirty="0">
              <a:solidFill>
                <a:schemeClr val="tx1">
                  <a:lumMod val="75000"/>
                  <a:lumOff val="25000"/>
                </a:schemeClr>
              </a:solidFill>
            </a:endParaRPr>
          </a:p>
        </p:txBody>
      </p:sp>
      <p:sp>
        <p:nvSpPr>
          <p:cNvPr id="15" name="Rectangle 24"/>
          <p:cNvSpPr>
            <a:spLocks noChangeArrowheads="1"/>
          </p:cNvSpPr>
          <p:nvPr/>
        </p:nvSpPr>
        <p:spPr bwMode="auto">
          <a:xfrm>
            <a:off x="6984299" y="3054831"/>
            <a:ext cx="4687001" cy="241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smtClean="0">
                <a:solidFill>
                  <a:schemeClr val="tx1">
                    <a:lumMod val="75000"/>
                    <a:lumOff val="25000"/>
                  </a:schemeClr>
                </a:solidFill>
              </a:rPr>
              <a:t>你不准这样做！</a:t>
            </a:r>
            <a:endParaRPr lang="zh-CN" altLang="en-US" sz="1400" dirty="0">
              <a:solidFill>
                <a:schemeClr val="tx1">
                  <a:lumMod val="75000"/>
                  <a:lumOff val="25000"/>
                </a:schemeClr>
              </a:solidFill>
            </a:endParaRPr>
          </a:p>
        </p:txBody>
      </p:sp>
      <p:sp>
        <p:nvSpPr>
          <p:cNvPr id="16" name="Rectangle 24"/>
          <p:cNvSpPr>
            <a:spLocks noChangeArrowheads="1"/>
          </p:cNvSpPr>
          <p:nvPr/>
        </p:nvSpPr>
        <p:spPr bwMode="auto">
          <a:xfrm>
            <a:off x="6984299" y="4399974"/>
            <a:ext cx="4687001" cy="237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smtClean="0">
                <a:solidFill>
                  <a:schemeClr val="tx1">
                    <a:lumMod val="75000"/>
                    <a:lumOff val="25000"/>
                  </a:schemeClr>
                </a:solidFill>
              </a:rPr>
              <a:t>按照我说的去做！</a:t>
            </a:r>
            <a:endParaRPr lang="zh-CN" altLang="en-US" sz="1400" dirty="0">
              <a:solidFill>
                <a:schemeClr val="tx1">
                  <a:lumMod val="75000"/>
                  <a:lumOff val="25000"/>
                </a:schemeClr>
              </a:solidFill>
            </a:endParaRPr>
          </a:p>
        </p:txBody>
      </p:sp>
      <p:sp>
        <p:nvSpPr>
          <p:cNvPr id="17" name="Rectangle 24"/>
          <p:cNvSpPr>
            <a:spLocks noChangeArrowheads="1"/>
          </p:cNvSpPr>
          <p:nvPr/>
        </p:nvSpPr>
        <p:spPr bwMode="auto">
          <a:xfrm>
            <a:off x="6195171" y="5369980"/>
            <a:ext cx="4687001" cy="237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smtClean="0">
                <a:solidFill>
                  <a:schemeClr val="tx1">
                    <a:lumMod val="75000"/>
                    <a:lumOff val="25000"/>
                  </a:schemeClr>
                </a:solidFill>
              </a:rPr>
              <a:t>我都是为你好！</a:t>
            </a:r>
            <a:endParaRPr lang="zh-CN" altLang="en-US" sz="1400" dirty="0">
              <a:solidFill>
                <a:schemeClr val="tx1">
                  <a:lumMod val="75000"/>
                  <a:lumOff val="25000"/>
                </a:schemeClr>
              </a:solidFill>
            </a:endParaRPr>
          </a:p>
        </p:txBody>
      </p:sp>
      <p:sp>
        <p:nvSpPr>
          <p:cNvPr id="18" name="文本占位符 1"/>
          <p:cNvSpPr txBox="1"/>
          <p:nvPr/>
        </p:nvSpPr>
        <p:spPr>
          <a:xfrm>
            <a:off x="876592" y="505264"/>
            <a:ext cx="3400089" cy="43180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1" dirty="0">
                <a:solidFill>
                  <a:schemeClr val="accent6">
                    <a:lumMod val="50000"/>
                  </a:schemeClr>
                </a:solidFill>
                <a:latin typeface="华文细黑" panose="02010600040101010101" pitchFamily="2" charset="-122"/>
                <a:ea typeface="华文细黑" panose="02010600040101010101" pitchFamily="2" charset="-122"/>
              </a:rPr>
              <a:t>打</a:t>
            </a:r>
            <a:r>
              <a:rPr lang="zh-CN" altLang="en-US" sz="2400" b="1" dirty="0" smtClean="0">
                <a:solidFill>
                  <a:schemeClr val="accent6">
                    <a:lumMod val="50000"/>
                  </a:schemeClr>
                </a:solidFill>
                <a:latin typeface="华文细黑" panose="02010600040101010101" pitchFamily="2" charset="-122"/>
                <a:ea typeface="华文细黑" panose="02010600040101010101" pitchFamily="2" charset="-122"/>
              </a:rPr>
              <a:t>着“为孩子好”的旗号</a:t>
            </a:r>
          </a:p>
          <a:p>
            <a:endParaRPr lang="zh-CN" altLang="en-US" dirty="0"/>
          </a:p>
        </p:txBody>
      </p:sp>
      <p:pic>
        <p:nvPicPr>
          <p:cNvPr id="20" name="图片 19"/>
          <p:cNvPicPr>
            <a:picLocks noChangeAspect="1"/>
          </p:cNvPicPr>
          <p:nvPr/>
        </p:nvPicPr>
        <p:blipFill>
          <a:blip r:embed="rId3" cstate="print"/>
          <a:stretch>
            <a:fillRect/>
          </a:stretch>
        </p:blipFill>
        <p:spPr>
          <a:xfrm>
            <a:off x="159928" y="443718"/>
            <a:ext cx="680226" cy="559297"/>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49271" y="434375"/>
            <a:ext cx="2291995" cy="1806229"/>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838018" y="2237139"/>
            <a:ext cx="2305280" cy="1563635"/>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516873" y="3800774"/>
            <a:ext cx="2305280" cy="1560202"/>
          </a:xfrm>
          <a:prstGeom prst="rect">
            <a:avLst/>
          </a:prstGeom>
        </p:spPr>
      </p:pic>
      <p:pic>
        <p:nvPicPr>
          <p:cNvPr id="22" name="图片 2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529275" y="4915015"/>
            <a:ext cx="1982301" cy="1811676"/>
          </a:xfrm>
          <a:prstGeom prst="rect">
            <a:avLst/>
          </a:prstGeom>
        </p:spPr>
      </p:pic>
    </p:spTree>
    <p:extLst>
      <p:ext uri="{BB962C8B-B14F-4D97-AF65-F5344CB8AC3E}">
        <p14:creationId xmlns:p14="http://schemas.microsoft.com/office/powerpoint/2010/main" xmlns="" val="376226986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902970" y="259080"/>
            <a:ext cx="2848898" cy="431800"/>
          </a:xfrm>
        </p:spPr>
        <p:txBody>
          <a:bodyPr>
            <a:normAutofit fontScale="92500" lnSpcReduction="10000"/>
          </a:bodyPr>
          <a:lstStyle/>
          <a:p>
            <a:r>
              <a:rPr lang="zh-CN" altLang="en-US" dirty="0" smtClean="0"/>
              <a:t>家长：爱的初衷</a:t>
            </a:r>
            <a:endParaRPr lang="zh-CN" altLang="en-US" dirty="0"/>
          </a:p>
        </p:txBody>
      </p:sp>
      <p:pic>
        <p:nvPicPr>
          <p:cNvPr id="15" name="图片 14"/>
          <p:cNvPicPr>
            <a:picLocks noChangeAspect="1"/>
          </p:cNvPicPr>
          <p:nvPr/>
        </p:nvPicPr>
        <p:blipFill>
          <a:blip r:embed="rId3" cstate="print"/>
          <a:stretch>
            <a:fillRect/>
          </a:stretch>
        </p:blipFill>
        <p:spPr>
          <a:xfrm>
            <a:off x="203890" y="259080"/>
            <a:ext cx="680226" cy="559297"/>
          </a:xfrm>
          <a:prstGeom prst="rect">
            <a:avLst/>
          </a:prstGeom>
        </p:spPr>
      </p:pic>
      <p:sp>
        <p:nvSpPr>
          <p:cNvPr id="5" name="矩形 4"/>
          <p:cNvSpPr/>
          <p:nvPr/>
        </p:nvSpPr>
        <p:spPr>
          <a:xfrm>
            <a:off x="6280966" y="1746765"/>
            <a:ext cx="5573170" cy="4107280"/>
          </a:xfrm>
          <a:prstGeom prst="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24"/>
          <p:cNvSpPr>
            <a:spLocks noChangeArrowheads="1"/>
          </p:cNvSpPr>
          <p:nvPr/>
        </p:nvSpPr>
        <p:spPr bwMode="auto">
          <a:xfrm>
            <a:off x="1572605" y="1208825"/>
            <a:ext cx="3405075"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2000" b="1" dirty="0" smtClean="0">
                <a:solidFill>
                  <a:schemeClr val="accent6">
                    <a:lumMod val="50000"/>
                  </a:schemeClr>
                </a:solidFill>
              </a:rPr>
              <a:t>        大多数</a:t>
            </a:r>
            <a:r>
              <a:rPr lang="zh-CN" altLang="en-US" sz="2000" b="1" dirty="0">
                <a:solidFill>
                  <a:schemeClr val="accent6">
                    <a:lumMod val="50000"/>
                  </a:schemeClr>
                </a:solidFill>
              </a:rPr>
              <a:t>父母的初衷，都是为了成为一个好家长，因而家长希望阻止孩子的一些“不良”行为，或者是按自己过来人的经验希望孩子做一些“将来有益的事情”。</a:t>
            </a:r>
          </a:p>
        </p:txBody>
      </p:sp>
      <p:sp>
        <p:nvSpPr>
          <p:cNvPr id="11" name="文本框 30"/>
          <p:cNvSpPr txBox="1"/>
          <p:nvPr/>
        </p:nvSpPr>
        <p:spPr>
          <a:xfrm>
            <a:off x="1478342" y="3773289"/>
            <a:ext cx="3405075" cy="2677656"/>
          </a:xfrm>
          <a:prstGeom prst="rect">
            <a:avLst/>
          </a:prstGeom>
          <a:noFill/>
        </p:spPr>
        <p:txBody>
          <a:bodyPr wrap="square">
            <a:spAutoFit/>
          </a:bodyPr>
          <a:lstStyle/>
          <a:p>
            <a:pPr>
              <a:lnSpc>
                <a:spcPct val="120000"/>
              </a:lnSpc>
              <a:spcBef>
                <a:spcPts val="300"/>
              </a:spcBef>
            </a:pPr>
            <a:r>
              <a:rPr lang="zh-CN" altLang="en-US" sz="2000" b="1" dirty="0" smtClean="0">
                <a:solidFill>
                  <a:schemeClr val="accent6">
                    <a:lumMod val="50000"/>
                  </a:schemeClr>
                </a:solidFill>
              </a:rPr>
              <a:t>        这种</a:t>
            </a:r>
            <a:r>
              <a:rPr lang="zh-CN" altLang="en-US" sz="2000" b="1" dirty="0" smtClean="0">
                <a:solidFill>
                  <a:schemeClr val="accent6">
                    <a:lumMod val="50000"/>
                  </a:schemeClr>
                </a:solidFill>
              </a:rPr>
              <a:t>爱看起来无私，也看起来无害（因为常常被人认作是“严格”“完美主义”），其实可能只是出于父母满足自己愿望的目的，而这又受限于父母自身的认知。</a:t>
            </a:r>
            <a:endParaRPr lang="zh-CN" altLang="en-US" sz="2000" b="1" dirty="0">
              <a:solidFill>
                <a:schemeClr val="accent6">
                  <a:lumMod val="50000"/>
                </a:schemeClr>
              </a:solidFill>
            </a:endParaRPr>
          </a:p>
        </p:txBody>
      </p:sp>
    </p:spTree>
    <p:extLst>
      <p:ext uri="{BB962C8B-B14F-4D97-AF65-F5344CB8AC3E}">
        <p14:creationId xmlns:p14="http://schemas.microsoft.com/office/powerpoint/2010/main" xmlns="" val="336286914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902970" y="259080"/>
            <a:ext cx="2848898" cy="431800"/>
          </a:xfrm>
        </p:spPr>
        <p:txBody>
          <a:bodyPr>
            <a:normAutofit fontScale="92500" lnSpcReduction="10000"/>
          </a:bodyPr>
          <a:lstStyle/>
          <a:p>
            <a:r>
              <a:rPr lang="zh-CN" altLang="en-US" dirty="0" smtClean="0"/>
              <a:t>案例解读</a:t>
            </a:r>
            <a:endParaRPr lang="zh-CN" altLang="en-US" dirty="0"/>
          </a:p>
        </p:txBody>
      </p:sp>
      <p:pic>
        <p:nvPicPr>
          <p:cNvPr id="15" name="图片 14"/>
          <p:cNvPicPr>
            <a:picLocks noChangeAspect="1"/>
          </p:cNvPicPr>
          <p:nvPr/>
        </p:nvPicPr>
        <p:blipFill>
          <a:blip r:embed="rId3" cstate="print"/>
          <a:stretch>
            <a:fillRect/>
          </a:stretch>
        </p:blipFill>
        <p:spPr>
          <a:xfrm>
            <a:off x="203890" y="259080"/>
            <a:ext cx="680226" cy="559297"/>
          </a:xfrm>
          <a:prstGeom prst="rect">
            <a:avLst/>
          </a:prstGeom>
        </p:spPr>
      </p:pic>
      <p:sp>
        <p:nvSpPr>
          <p:cNvPr id="29" name="Rectangle 24"/>
          <p:cNvSpPr>
            <a:spLocks noChangeArrowheads="1"/>
          </p:cNvSpPr>
          <p:nvPr/>
        </p:nvSpPr>
        <p:spPr bwMode="auto">
          <a:xfrm>
            <a:off x="1251116" y="3781539"/>
            <a:ext cx="3883592"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2000" b="1" dirty="0" smtClean="0"/>
              <a:t>        </a:t>
            </a:r>
            <a:r>
              <a:rPr lang="zh-CN" altLang="zh-CN" sz="2000" b="1" dirty="0" smtClean="0"/>
              <a:t>当</a:t>
            </a:r>
            <a:r>
              <a:rPr lang="zh-CN" altLang="zh-CN" sz="2000" b="1" dirty="0"/>
              <a:t>孩子挑食的时候，妈妈可能会为此（表现出）伤心，因为孩子这样的行为，会让父母觉得自己没有尽到“让孩子饮食健康”的职责——孩子挑食的行为影响了妈妈成为“好妈妈”的目标。</a:t>
            </a:r>
            <a:endParaRPr lang="zh-CN" altLang="en-US" sz="2000" b="1" dirty="0">
              <a:solidFill>
                <a:schemeClr val="accent6">
                  <a:lumMod val="50000"/>
                </a:schemeClr>
              </a:solidFill>
            </a:endParaRPr>
          </a:p>
        </p:txBody>
      </p:sp>
      <p:sp>
        <p:nvSpPr>
          <p:cNvPr id="31" name="文本框 30"/>
          <p:cNvSpPr txBox="1"/>
          <p:nvPr/>
        </p:nvSpPr>
        <p:spPr>
          <a:xfrm>
            <a:off x="6241401" y="3737578"/>
            <a:ext cx="4186276" cy="2308324"/>
          </a:xfrm>
          <a:prstGeom prst="rect">
            <a:avLst/>
          </a:prstGeom>
          <a:noFill/>
        </p:spPr>
        <p:txBody>
          <a:bodyPr wrap="square">
            <a:spAutoFit/>
          </a:bodyPr>
          <a:lstStyle/>
          <a:p>
            <a:pPr>
              <a:lnSpc>
                <a:spcPct val="120000"/>
              </a:lnSpc>
              <a:spcBef>
                <a:spcPts val="300"/>
              </a:spcBef>
            </a:pPr>
            <a:r>
              <a:rPr lang="en-US" altLang="zh-CN" sz="2000" b="1" dirty="0" smtClean="0"/>
              <a:t>        </a:t>
            </a:r>
            <a:r>
              <a:rPr lang="zh-CN" altLang="zh-CN" sz="2000" b="1" dirty="0" smtClean="0"/>
              <a:t>孩子</a:t>
            </a:r>
            <a:r>
              <a:rPr lang="zh-CN" altLang="zh-CN" sz="2000" b="1" dirty="0"/>
              <a:t>其实并不喜欢学理科，但爸爸出于“未来理科更好就业”的考虑，可能会强迫孩子选择学习理科——爸爸觉得是在用自己的经验，让孩子有更好的发展前景，他是一位能“能引导孩子”的爸爸。</a:t>
            </a:r>
            <a:endParaRPr lang="zh-CN" altLang="en-US" sz="2000" b="1" dirty="0">
              <a:solidFill>
                <a:schemeClr val="accent6">
                  <a:lumMod val="50000"/>
                </a:schemeClr>
              </a:solidFill>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xmlns="" val="0"/>
              </a:ext>
            </a:extLst>
          </a:blip>
          <a:srcRect b="6727"/>
          <a:stretch>
            <a:fillRect/>
          </a:stretch>
        </p:blipFill>
        <p:spPr>
          <a:xfrm>
            <a:off x="1655562" y="1126552"/>
            <a:ext cx="3139866" cy="2337617"/>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67850" y="1142275"/>
            <a:ext cx="3534721" cy="2348271"/>
          </a:xfrm>
          <a:prstGeom prst="rect">
            <a:avLst/>
          </a:prstGeom>
        </p:spPr>
      </p:pic>
    </p:spTree>
    <p:extLst>
      <p:ext uri="{BB962C8B-B14F-4D97-AF65-F5344CB8AC3E}">
        <p14:creationId xmlns:p14="http://schemas.microsoft.com/office/powerpoint/2010/main" xmlns="" val="15524202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占位符 1"/>
          <p:cNvSpPr txBox="1"/>
          <p:nvPr/>
        </p:nvSpPr>
        <p:spPr>
          <a:xfrm>
            <a:off x="902970" y="259080"/>
            <a:ext cx="2848898" cy="43180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zh-CN" altLang="en-US" dirty="0"/>
          </a:p>
        </p:txBody>
      </p:sp>
      <p:pic>
        <p:nvPicPr>
          <p:cNvPr id="24" name="图片 23"/>
          <p:cNvPicPr>
            <a:picLocks noChangeAspect="1"/>
          </p:cNvPicPr>
          <p:nvPr/>
        </p:nvPicPr>
        <p:blipFill>
          <a:blip r:embed="rId3" cstate="print"/>
          <a:stretch>
            <a:fillRect/>
          </a:stretch>
        </p:blipFill>
        <p:spPr>
          <a:xfrm>
            <a:off x="178085" y="150467"/>
            <a:ext cx="724885" cy="649025"/>
          </a:xfrm>
          <a:prstGeom prst="rect">
            <a:avLst/>
          </a:prstGeom>
        </p:spPr>
      </p:pic>
      <p:sp>
        <p:nvSpPr>
          <p:cNvPr id="3" name="矩形 2"/>
          <p:cNvSpPr/>
          <p:nvPr/>
        </p:nvSpPr>
        <p:spPr>
          <a:xfrm>
            <a:off x="0" y="1951348"/>
            <a:ext cx="12192000" cy="194192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占位符 1"/>
          <p:cNvSpPr txBox="1"/>
          <p:nvPr/>
        </p:nvSpPr>
        <p:spPr>
          <a:xfrm>
            <a:off x="902970" y="259080"/>
            <a:ext cx="3303270" cy="431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1" dirty="0" smtClean="0">
                <a:solidFill>
                  <a:schemeClr val="accent6">
                    <a:lumMod val="50000"/>
                  </a:schemeClr>
                </a:solidFill>
                <a:latin typeface="华文细黑" panose="02010600040101010101" pitchFamily="2" charset="-122"/>
                <a:ea typeface="华文细黑" panose="02010600040101010101" pitchFamily="2" charset="-122"/>
              </a:rPr>
              <a:t>沟通方式影响亲子关系</a:t>
            </a:r>
          </a:p>
          <a:p>
            <a:endParaRPr lang="zh-CN" altLang="en-US" dirty="0"/>
          </a:p>
        </p:txBody>
      </p:sp>
      <p:sp>
        <p:nvSpPr>
          <p:cNvPr id="2" name="左右箭头 1"/>
          <p:cNvSpPr/>
          <p:nvPr/>
        </p:nvSpPr>
        <p:spPr>
          <a:xfrm>
            <a:off x="4364019" y="1951348"/>
            <a:ext cx="3463962" cy="194192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57"/>
          <p:cNvSpPr txBox="1"/>
          <p:nvPr/>
        </p:nvSpPr>
        <p:spPr bwMode="auto">
          <a:xfrm>
            <a:off x="942392" y="4497761"/>
            <a:ext cx="3181199" cy="1892826"/>
          </a:xfrm>
          <a:prstGeom prst="rect">
            <a:avLst/>
          </a:prstGeom>
          <a:noFill/>
        </p:spPr>
        <p:txBody>
          <a:bodyPr wrap="square">
            <a:spAutoFit/>
          </a:bodyPr>
          <a:lstStyle/>
          <a:p>
            <a:pPr lvl="0">
              <a:lnSpc>
                <a:spcPct val="130000"/>
              </a:lnSpc>
              <a:defRPr/>
            </a:pPr>
            <a:r>
              <a:rPr lang="en-US" altLang="zh-CN" b="1" dirty="0" smtClean="0">
                <a:solidFill>
                  <a:srgbClr val="FF0000"/>
                </a:solidFill>
              </a:rPr>
              <a:t>        </a:t>
            </a:r>
            <a:r>
              <a:rPr lang="zh-CN" altLang="zh-CN" b="1" dirty="0" smtClean="0">
                <a:solidFill>
                  <a:srgbClr val="FF0000"/>
                </a:solidFill>
              </a:rPr>
              <a:t>听到</a:t>
            </a:r>
            <a:r>
              <a:rPr lang="zh-CN" altLang="zh-CN" b="1" dirty="0">
                <a:solidFill>
                  <a:srgbClr val="FF0000"/>
                </a:solidFill>
              </a:rPr>
              <a:t>这类话语的时候，孩子感受到自己的感受、想法、念头都是错的、不重要的或者是该感到愧疚的，只有父母的想法和说法才是正确的。</a:t>
            </a:r>
            <a:endParaRPr kumimoji="0" lang="en-US" altLang="zh-CN" b="1" i="0" u="none" strike="noStrike" kern="0" cap="none" spc="0" normalizeH="0" baseline="0" noProof="0" dirty="0">
              <a:ln>
                <a:noFill/>
              </a:ln>
              <a:solidFill>
                <a:srgbClr val="FF0000"/>
              </a:solidFill>
              <a:effectLst/>
              <a:uLnTx/>
              <a:uFillTx/>
              <a:ea typeface="微软雅黑" panose="020B0503020204020204" pitchFamily="34" charset="-122"/>
              <a:cs typeface="Arial" panose="020B0604020202020204" pitchFamily="34" charset="0"/>
            </a:endParaRPr>
          </a:p>
        </p:txBody>
      </p:sp>
      <p:sp>
        <p:nvSpPr>
          <p:cNvPr id="18" name="TextBox 57"/>
          <p:cNvSpPr txBox="1"/>
          <p:nvPr/>
        </p:nvSpPr>
        <p:spPr bwMode="auto">
          <a:xfrm>
            <a:off x="8205893" y="4497761"/>
            <a:ext cx="3417994" cy="1892826"/>
          </a:xfrm>
          <a:prstGeom prst="rect">
            <a:avLst/>
          </a:prstGeom>
          <a:noFill/>
        </p:spPr>
        <p:txBody>
          <a:bodyPr wrap="square">
            <a:spAutoFit/>
          </a:bodyPr>
          <a:lstStyle/>
          <a:p>
            <a:pPr lvl="0">
              <a:lnSpc>
                <a:spcPct val="130000"/>
              </a:lnSpc>
              <a:defRPr/>
            </a:pPr>
            <a:r>
              <a:rPr lang="en-US" altLang="zh-CN" b="1" dirty="0" smtClean="0">
                <a:solidFill>
                  <a:srgbClr val="FF0000"/>
                </a:solidFill>
              </a:rPr>
              <a:t>        </a:t>
            </a:r>
            <a:r>
              <a:rPr lang="zh-CN" altLang="zh-CN" b="1" dirty="0" smtClean="0">
                <a:solidFill>
                  <a:srgbClr val="FF0000"/>
                </a:solidFill>
              </a:rPr>
              <a:t>长期</a:t>
            </a:r>
            <a:r>
              <a:rPr lang="zh-CN" altLang="zh-CN" b="1" dirty="0" smtClean="0">
                <a:solidFill>
                  <a:srgbClr val="FF0000"/>
                </a:solidFill>
              </a:rPr>
              <a:t>以往，</a:t>
            </a:r>
            <a:r>
              <a:rPr lang="zh-CN" altLang="zh-CN" b="1" dirty="0">
                <a:solidFill>
                  <a:srgbClr val="FF0000"/>
                </a:solidFill>
              </a:rPr>
              <a:t>要么压抑自己，被扼杀了个性和自我；要么在沉默和对抗中爆发，可能是对着自己（自残或抑郁症），也可能是对着外人（施加校园暴力）。</a:t>
            </a:r>
            <a:endParaRPr kumimoji="0" lang="en-US" altLang="zh-CN" b="1" i="0" u="none" strike="noStrike" kern="0" cap="none" spc="0" normalizeH="0" baseline="0" noProof="0" dirty="0">
              <a:ln>
                <a:noFill/>
              </a:ln>
              <a:solidFill>
                <a:srgbClr val="FF0000"/>
              </a:solidFill>
              <a:effectLst/>
              <a:uLnTx/>
              <a:uFillTx/>
              <a:ea typeface="微软雅黑" panose="020B0503020204020204" pitchFamily="34" charset="-122"/>
              <a:cs typeface="Arial" panose="020B0604020202020204" pitchFamily="34" charset="0"/>
            </a:endParaRPr>
          </a:p>
        </p:txBody>
      </p:sp>
      <p:sp>
        <p:nvSpPr>
          <p:cNvPr id="5" name="TextBox 4"/>
          <p:cNvSpPr txBox="1"/>
          <p:nvPr/>
        </p:nvSpPr>
        <p:spPr>
          <a:xfrm>
            <a:off x="5093006" y="2660699"/>
            <a:ext cx="2183802" cy="523220"/>
          </a:xfrm>
          <a:prstGeom prst="rect">
            <a:avLst/>
          </a:prstGeom>
          <a:noFill/>
        </p:spPr>
        <p:txBody>
          <a:bodyPr wrap="square" rtlCol="0">
            <a:spAutoFit/>
          </a:bodyPr>
          <a:lstStyle/>
          <a:p>
            <a:r>
              <a:rPr lang="zh-CN" altLang="en-US" sz="2800" b="1" dirty="0" smtClean="0"/>
              <a:t>极大的隐患</a:t>
            </a:r>
            <a:endParaRPr lang="zh-CN" altLang="en-US" sz="2800" b="1" dirty="0"/>
          </a:p>
        </p:txBody>
      </p:sp>
      <p:pic>
        <p:nvPicPr>
          <p:cNvPr id="6" name="图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42393" y="1346144"/>
            <a:ext cx="2952750" cy="2952750"/>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67258" y="1346144"/>
            <a:ext cx="3334732" cy="2952750"/>
          </a:xfrm>
          <a:prstGeom prst="rect">
            <a:avLst/>
          </a:prstGeom>
        </p:spPr>
      </p:pic>
    </p:spTree>
    <p:extLst>
      <p:ext uri="{BB962C8B-B14F-4D97-AF65-F5344CB8AC3E}">
        <p14:creationId xmlns:p14="http://schemas.microsoft.com/office/powerpoint/2010/main" xmlns="" val="294362985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1267</Words>
  <Application>Microsoft Office PowerPoint</Application>
  <PresentationFormat>自定义</PresentationFormat>
  <Paragraphs>83</Paragraphs>
  <Slides>17</Slides>
  <Notes>10</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XZJD</dc:creator>
  <cp:lastModifiedBy>李俊</cp:lastModifiedBy>
  <cp:revision>66</cp:revision>
  <dcterms:created xsi:type="dcterms:W3CDTF">2017-09-13T22:38:00Z</dcterms:created>
  <dcterms:modified xsi:type="dcterms:W3CDTF">2018-05-26T11:13:38Z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